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6"/>
  </p:notesMasterIdLst>
  <p:sldIdLst>
    <p:sldId id="259" r:id="rId2"/>
    <p:sldId id="256" r:id="rId3"/>
    <p:sldId id="257" r:id="rId4"/>
    <p:sldId id="260" r:id="rId5"/>
    <p:sldId id="271" r:id="rId6"/>
    <p:sldId id="263" r:id="rId7"/>
    <p:sldId id="282" r:id="rId8"/>
    <p:sldId id="278" r:id="rId9"/>
    <p:sldId id="279" r:id="rId10"/>
    <p:sldId id="280" r:id="rId11"/>
    <p:sldId id="281" r:id="rId12"/>
    <p:sldId id="276" r:id="rId13"/>
    <p:sldId id="266" r:id="rId14"/>
    <p:sldId id="275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508" autoAdjust="0"/>
  </p:normalViewPr>
  <p:slideViewPr>
    <p:cSldViewPr snapToGrid="0" snapToObjects="1">
      <p:cViewPr>
        <p:scale>
          <a:sx n="69" d="100"/>
          <a:sy n="69" d="100"/>
        </p:scale>
        <p:origin x="-1112" y="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A0ECA81-1968-794B-A35E-05A3FB7AD794}" type="doc">
      <dgm:prSet loTypeId="urn:microsoft.com/office/officeart/2008/layout/SquareAccentList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397F3ED-A741-5C48-B4A8-1D4462C701C0}">
      <dgm:prSet phldrT="[Text]" custT="1"/>
      <dgm:spPr/>
      <dgm:t>
        <a:bodyPr/>
        <a:lstStyle/>
        <a:p>
          <a:r>
            <a:rPr lang="en-US" sz="2800" dirty="0" smtClean="0"/>
            <a:t>COMPLEXIDADES</a:t>
          </a:r>
          <a:endParaRPr lang="en-US" sz="2800" dirty="0"/>
        </a:p>
      </dgm:t>
    </dgm:pt>
    <dgm:pt modelId="{8DCE409F-F6FA-0C49-939F-4383363D1B52}" type="parTrans" cxnId="{4AC54B89-439E-CC4F-A378-E79CBD1E3E7B}">
      <dgm:prSet/>
      <dgm:spPr/>
      <dgm:t>
        <a:bodyPr/>
        <a:lstStyle/>
        <a:p>
          <a:endParaRPr lang="en-US"/>
        </a:p>
      </dgm:t>
    </dgm:pt>
    <dgm:pt modelId="{CEE95838-D3F9-654C-8D67-485C2953B3E1}" type="sibTrans" cxnId="{4AC54B89-439E-CC4F-A378-E79CBD1E3E7B}">
      <dgm:prSet/>
      <dgm:spPr/>
      <dgm:t>
        <a:bodyPr/>
        <a:lstStyle/>
        <a:p>
          <a:endParaRPr lang="en-US"/>
        </a:p>
      </dgm:t>
    </dgm:pt>
    <dgm:pt modelId="{8A8FABA2-C2B4-E54E-8981-3E752EEFE888}">
      <dgm:prSet phldrT="[Text]"/>
      <dgm:spPr/>
      <dgm:t>
        <a:bodyPr/>
        <a:lstStyle/>
        <a:p>
          <a:r>
            <a:rPr lang="en-US" dirty="0" smtClean="0"/>
            <a:t>CRISE ECONÔMICA</a:t>
          </a:r>
          <a:endParaRPr lang="en-US" dirty="0"/>
        </a:p>
      </dgm:t>
    </dgm:pt>
    <dgm:pt modelId="{843DECA3-C766-FA40-9418-25E173E034E6}" type="parTrans" cxnId="{EE73975D-9994-1840-805C-65B1C7E5AAFA}">
      <dgm:prSet/>
      <dgm:spPr/>
      <dgm:t>
        <a:bodyPr/>
        <a:lstStyle/>
        <a:p>
          <a:endParaRPr lang="en-US"/>
        </a:p>
      </dgm:t>
    </dgm:pt>
    <dgm:pt modelId="{15B6B2AE-91C2-EE47-9A7A-AB34BB9F7D43}" type="sibTrans" cxnId="{EE73975D-9994-1840-805C-65B1C7E5AAFA}">
      <dgm:prSet/>
      <dgm:spPr/>
      <dgm:t>
        <a:bodyPr/>
        <a:lstStyle/>
        <a:p>
          <a:endParaRPr lang="en-US"/>
        </a:p>
      </dgm:t>
    </dgm:pt>
    <dgm:pt modelId="{7DC74E1C-FB8A-5D42-BFDE-FDCC9B5A2557}">
      <dgm:prSet phldrT="[Text]"/>
      <dgm:spPr/>
      <dgm:t>
        <a:bodyPr/>
        <a:lstStyle/>
        <a:p>
          <a:r>
            <a:rPr lang="en-US" dirty="0" smtClean="0"/>
            <a:t>PRESSÃO POPULAR</a:t>
          </a:r>
          <a:endParaRPr lang="en-US" dirty="0"/>
        </a:p>
      </dgm:t>
    </dgm:pt>
    <dgm:pt modelId="{4264BA15-FDDE-2F4C-98E2-8FE507B38804}" type="parTrans" cxnId="{19361D45-FA35-AE4C-91C0-182277C290FD}">
      <dgm:prSet/>
      <dgm:spPr/>
      <dgm:t>
        <a:bodyPr/>
        <a:lstStyle/>
        <a:p>
          <a:endParaRPr lang="en-US"/>
        </a:p>
      </dgm:t>
    </dgm:pt>
    <dgm:pt modelId="{26612F99-8D63-9D40-A627-F1849556D416}" type="sibTrans" cxnId="{19361D45-FA35-AE4C-91C0-182277C290FD}">
      <dgm:prSet/>
      <dgm:spPr/>
      <dgm:t>
        <a:bodyPr/>
        <a:lstStyle/>
        <a:p>
          <a:endParaRPr lang="en-US"/>
        </a:p>
      </dgm:t>
    </dgm:pt>
    <dgm:pt modelId="{4EB2F71E-5957-C14B-A1E9-71A0EA179840}">
      <dgm:prSet phldrT="[Text]"/>
      <dgm:spPr/>
      <dgm:t>
        <a:bodyPr/>
        <a:lstStyle/>
        <a:p>
          <a:r>
            <a:rPr lang="en-US" dirty="0" smtClean="0"/>
            <a:t>FRONTERIAS IDEOLÓGICAS</a:t>
          </a:r>
          <a:endParaRPr lang="en-US" dirty="0"/>
        </a:p>
      </dgm:t>
    </dgm:pt>
    <dgm:pt modelId="{7FD01CC9-FBAE-A04E-91FB-F0D13BE2852A}" type="parTrans" cxnId="{EC3DEE63-AA75-3344-B063-18976301DA26}">
      <dgm:prSet/>
      <dgm:spPr/>
      <dgm:t>
        <a:bodyPr/>
        <a:lstStyle/>
        <a:p>
          <a:endParaRPr lang="en-US"/>
        </a:p>
      </dgm:t>
    </dgm:pt>
    <dgm:pt modelId="{761061B5-38F0-0143-B3D8-CBD2D5E015D3}" type="sibTrans" cxnId="{EC3DEE63-AA75-3344-B063-18976301DA26}">
      <dgm:prSet/>
      <dgm:spPr/>
      <dgm:t>
        <a:bodyPr/>
        <a:lstStyle/>
        <a:p>
          <a:endParaRPr lang="en-US"/>
        </a:p>
      </dgm:t>
    </dgm:pt>
    <dgm:pt modelId="{1BA39D35-5F2A-E046-BA7A-5CE4A3BF33F2}">
      <dgm:prSet phldrT="[Text]" custT="1"/>
      <dgm:spPr/>
      <dgm:t>
        <a:bodyPr/>
        <a:lstStyle/>
        <a:p>
          <a:r>
            <a:rPr lang="en-US" sz="2800" dirty="0" smtClean="0"/>
            <a:t>OPORTUNIDADES</a:t>
          </a:r>
          <a:endParaRPr lang="en-US" sz="2800" dirty="0"/>
        </a:p>
      </dgm:t>
    </dgm:pt>
    <dgm:pt modelId="{DBACBDC0-8950-D74D-B92F-631658DDA687}" type="parTrans" cxnId="{E1B5EF34-EB23-3C44-99E9-A693673194B2}">
      <dgm:prSet/>
      <dgm:spPr/>
      <dgm:t>
        <a:bodyPr/>
        <a:lstStyle/>
        <a:p>
          <a:endParaRPr lang="en-US"/>
        </a:p>
      </dgm:t>
    </dgm:pt>
    <dgm:pt modelId="{642B4ECA-4775-6042-A1C0-656A2553372F}" type="sibTrans" cxnId="{E1B5EF34-EB23-3C44-99E9-A693673194B2}">
      <dgm:prSet/>
      <dgm:spPr/>
      <dgm:t>
        <a:bodyPr/>
        <a:lstStyle/>
        <a:p>
          <a:endParaRPr lang="en-US"/>
        </a:p>
      </dgm:t>
    </dgm:pt>
    <dgm:pt modelId="{9C0CCEAD-14F5-7041-98C2-D9B85D1F9FF2}">
      <dgm:prSet phldrT="[Text]"/>
      <dgm:spPr/>
      <dgm:t>
        <a:bodyPr/>
        <a:lstStyle/>
        <a:p>
          <a:r>
            <a:rPr lang="en-US" dirty="0" smtClean="0"/>
            <a:t>NOVA ECONOMIA</a:t>
          </a:r>
          <a:endParaRPr lang="en-US" dirty="0"/>
        </a:p>
      </dgm:t>
    </dgm:pt>
    <dgm:pt modelId="{5F2BD753-C547-8A43-9008-9768AB265C3E}" type="parTrans" cxnId="{D6A20768-04F2-014B-A3FC-9AB9855FDDF9}">
      <dgm:prSet/>
      <dgm:spPr/>
      <dgm:t>
        <a:bodyPr/>
        <a:lstStyle/>
        <a:p>
          <a:endParaRPr lang="en-US"/>
        </a:p>
      </dgm:t>
    </dgm:pt>
    <dgm:pt modelId="{D69FA291-2AA2-D74E-B15B-B72D77F7FBD2}" type="sibTrans" cxnId="{D6A20768-04F2-014B-A3FC-9AB9855FDDF9}">
      <dgm:prSet/>
      <dgm:spPr/>
      <dgm:t>
        <a:bodyPr/>
        <a:lstStyle/>
        <a:p>
          <a:endParaRPr lang="en-US"/>
        </a:p>
      </dgm:t>
    </dgm:pt>
    <dgm:pt modelId="{6BF6D9A2-85A2-C342-930A-133FCFFEEEA9}">
      <dgm:prSet phldrT="[Text]"/>
      <dgm:spPr/>
      <dgm:t>
        <a:bodyPr/>
        <a:lstStyle/>
        <a:p>
          <a:r>
            <a:rPr lang="en-US" dirty="0" smtClean="0"/>
            <a:t>NOVAS FORMAS DE GOVERNAR</a:t>
          </a:r>
          <a:endParaRPr lang="en-US" dirty="0"/>
        </a:p>
      </dgm:t>
    </dgm:pt>
    <dgm:pt modelId="{926CC2D5-933B-C94E-B7B6-E0CA05E731F4}" type="parTrans" cxnId="{D9895FE0-2C63-1C47-8E10-D9428DEA4CE1}">
      <dgm:prSet/>
      <dgm:spPr/>
      <dgm:t>
        <a:bodyPr/>
        <a:lstStyle/>
        <a:p>
          <a:endParaRPr lang="en-US"/>
        </a:p>
      </dgm:t>
    </dgm:pt>
    <dgm:pt modelId="{F3D63D8F-B21E-FB4C-8C9A-3A137D4B183F}" type="sibTrans" cxnId="{D9895FE0-2C63-1C47-8E10-D9428DEA4CE1}">
      <dgm:prSet/>
      <dgm:spPr/>
      <dgm:t>
        <a:bodyPr/>
        <a:lstStyle/>
        <a:p>
          <a:endParaRPr lang="en-US"/>
        </a:p>
      </dgm:t>
    </dgm:pt>
    <dgm:pt modelId="{3F18BF6B-7236-4549-A0E4-7DE5F3BCB896}">
      <dgm:prSet phldrT="[Text]"/>
      <dgm:spPr/>
      <dgm:t>
        <a:bodyPr/>
        <a:lstStyle/>
        <a:p>
          <a:r>
            <a:rPr lang="en-US" dirty="0" smtClean="0"/>
            <a:t>SOLUÇÕES COLETIVAS</a:t>
          </a:r>
          <a:endParaRPr lang="en-US" dirty="0"/>
        </a:p>
      </dgm:t>
    </dgm:pt>
    <dgm:pt modelId="{BF1F25A2-3F78-234A-AF89-E5888B19BE77}" type="parTrans" cxnId="{B3659F82-C3F9-D647-B922-5D5920621CFD}">
      <dgm:prSet/>
      <dgm:spPr/>
      <dgm:t>
        <a:bodyPr/>
        <a:lstStyle/>
        <a:p>
          <a:endParaRPr lang="en-US"/>
        </a:p>
      </dgm:t>
    </dgm:pt>
    <dgm:pt modelId="{5EC4C549-10D9-2D4D-9664-98415C060DDD}" type="sibTrans" cxnId="{B3659F82-C3F9-D647-B922-5D5920621CFD}">
      <dgm:prSet/>
      <dgm:spPr/>
      <dgm:t>
        <a:bodyPr/>
        <a:lstStyle/>
        <a:p>
          <a:endParaRPr lang="en-US"/>
        </a:p>
      </dgm:t>
    </dgm:pt>
    <dgm:pt modelId="{04072310-E30D-1948-BEA7-4688D0D8A960}">
      <dgm:prSet/>
      <dgm:spPr/>
      <dgm:t>
        <a:bodyPr/>
        <a:lstStyle/>
        <a:p>
          <a:r>
            <a:rPr lang="en-US" dirty="0" smtClean="0"/>
            <a:t>BUROCRACIA EXCESSIVA</a:t>
          </a:r>
          <a:endParaRPr lang="en-US" dirty="0"/>
        </a:p>
      </dgm:t>
    </dgm:pt>
    <dgm:pt modelId="{D53E1FF7-446D-5A47-8DEB-1E16E6936D0B}" type="parTrans" cxnId="{7A8019CD-A5F6-674F-ACDD-409FD88040AE}">
      <dgm:prSet/>
      <dgm:spPr/>
      <dgm:t>
        <a:bodyPr/>
        <a:lstStyle/>
        <a:p>
          <a:endParaRPr lang="en-US"/>
        </a:p>
      </dgm:t>
    </dgm:pt>
    <dgm:pt modelId="{7FA4861A-12B0-FA45-9A30-DDDE23C89E7A}" type="sibTrans" cxnId="{7A8019CD-A5F6-674F-ACDD-409FD88040AE}">
      <dgm:prSet/>
      <dgm:spPr/>
      <dgm:t>
        <a:bodyPr/>
        <a:lstStyle/>
        <a:p>
          <a:endParaRPr lang="en-US"/>
        </a:p>
      </dgm:t>
    </dgm:pt>
    <dgm:pt modelId="{B901842B-3823-704B-9EB2-43C55172CDE1}">
      <dgm:prSet/>
      <dgm:spPr/>
      <dgm:t>
        <a:bodyPr/>
        <a:lstStyle/>
        <a:p>
          <a:r>
            <a:rPr lang="en-US" dirty="0" smtClean="0"/>
            <a:t>RENOVAÇÃO DE MODELOS</a:t>
          </a:r>
          <a:endParaRPr lang="en-US" dirty="0"/>
        </a:p>
      </dgm:t>
    </dgm:pt>
    <dgm:pt modelId="{C8197BC8-36A3-9D40-99C1-22221E7F57C6}" type="parTrans" cxnId="{CAFFF77D-C1AE-E24C-9E81-23E7E5B2FE4D}">
      <dgm:prSet/>
      <dgm:spPr/>
      <dgm:t>
        <a:bodyPr/>
        <a:lstStyle/>
        <a:p>
          <a:endParaRPr lang="en-US"/>
        </a:p>
      </dgm:t>
    </dgm:pt>
    <dgm:pt modelId="{A9831257-4048-6742-8F1B-937A7C85A8F1}" type="sibTrans" cxnId="{CAFFF77D-C1AE-E24C-9E81-23E7E5B2FE4D}">
      <dgm:prSet/>
      <dgm:spPr/>
      <dgm:t>
        <a:bodyPr/>
        <a:lstStyle/>
        <a:p>
          <a:endParaRPr lang="en-US"/>
        </a:p>
      </dgm:t>
    </dgm:pt>
    <dgm:pt modelId="{B23B5997-27CA-E547-8E7A-681251133AE4}">
      <dgm:prSet/>
      <dgm:spPr/>
      <dgm:t>
        <a:bodyPr/>
        <a:lstStyle/>
        <a:p>
          <a:r>
            <a:rPr lang="en-US" dirty="0" smtClean="0"/>
            <a:t>LIDERANÇA E INCERTEZA</a:t>
          </a:r>
          <a:endParaRPr lang="en-US" dirty="0"/>
        </a:p>
      </dgm:t>
    </dgm:pt>
    <dgm:pt modelId="{C346430C-2E24-C04B-AF6A-36A0DE82FBB8}" type="parTrans" cxnId="{F5F72395-94C9-E546-8562-B51FCB8CBF39}">
      <dgm:prSet/>
      <dgm:spPr/>
      <dgm:t>
        <a:bodyPr/>
        <a:lstStyle/>
        <a:p>
          <a:endParaRPr lang="en-US"/>
        </a:p>
      </dgm:t>
    </dgm:pt>
    <dgm:pt modelId="{B3965479-28BB-644C-8DD7-838CB01EB7BC}" type="sibTrans" cxnId="{F5F72395-94C9-E546-8562-B51FCB8CBF39}">
      <dgm:prSet/>
      <dgm:spPr/>
      <dgm:t>
        <a:bodyPr/>
        <a:lstStyle/>
        <a:p>
          <a:endParaRPr lang="en-US"/>
        </a:p>
      </dgm:t>
    </dgm:pt>
    <dgm:pt modelId="{99106A3E-B426-A348-A637-5D15063CB1ED}">
      <dgm:prSet/>
      <dgm:spPr/>
      <dgm:t>
        <a:bodyPr/>
        <a:lstStyle/>
        <a:p>
          <a:r>
            <a:rPr lang="en-US" dirty="0" smtClean="0"/>
            <a:t>REVITALIZAÇÃO DA MENTE</a:t>
          </a:r>
          <a:endParaRPr lang="en-US" dirty="0"/>
        </a:p>
      </dgm:t>
    </dgm:pt>
    <dgm:pt modelId="{22E7DC64-D722-6143-B634-DA0595C387D4}" type="parTrans" cxnId="{1171D427-392C-B542-94BA-F56F6885EE18}">
      <dgm:prSet/>
      <dgm:spPr/>
      <dgm:t>
        <a:bodyPr/>
        <a:lstStyle/>
        <a:p>
          <a:endParaRPr lang="en-US"/>
        </a:p>
      </dgm:t>
    </dgm:pt>
    <dgm:pt modelId="{9DB69A8F-A545-0348-A092-4F512D2E9D56}" type="sibTrans" cxnId="{1171D427-392C-B542-94BA-F56F6885EE18}">
      <dgm:prSet/>
      <dgm:spPr/>
      <dgm:t>
        <a:bodyPr/>
        <a:lstStyle/>
        <a:p>
          <a:endParaRPr lang="en-US"/>
        </a:p>
      </dgm:t>
    </dgm:pt>
    <dgm:pt modelId="{D5F80534-04C8-FA4C-9000-04298ABE589D}">
      <dgm:prSet/>
      <dgm:spPr/>
      <dgm:t>
        <a:bodyPr/>
        <a:lstStyle/>
        <a:p>
          <a:r>
            <a:rPr lang="en-US" dirty="0" smtClean="0"/>
            <a:t>DEMANDAS SOCIAIS</a:t>
          </a:r>
          <a:endParaRPr lang="en-US" dirty="0"/>
        </a:p>
      </dgm:t>
    </dgm:pt>
    <dgm:pt modelId="{40C53957-16F2-9F42-BB33-1ED1F58A3634}" type="parTrans" cxnId="{A62F3D9E-1E79-3C4E-BC40-D9C2FD5EB891}">
      <dgm:prSet/>
      <dgm:spPr/>
      <dgm:t>
        <a:bodyPr/>
        <a:lstStyle/>
        <a:p>
          <a:endParaRPr lang="en-US"/>
        </a:p>
      </dgm:t>
    </dgm:pt>
    <dgm:pt modelId="{2F5300E3-6AE4-364F-823F-BFC9AC017BF3}" type="sibTrans" cxnId="{A62F3D9E-1E79-3C4E-BC40-D9C2FD5EB891}">
      <dgm:prSet/>
      <dgm:spPr/>
      <dgm:t>
        <a:bodyPr/>
        <a:lstStyle/>
        <a:p>
          <a:endParaRPr lang="en-US"/>
        </a:p>
      </dgm:t>
    </dgm:pt>
    <dgm:pt modelId="{34E740F4-098D-1440-B31E-9A378DAC3E44}">
      <dgm:prSet/>
      <dgm:spPr/>
      <dgm:t>
        <a:bodyPr/>
        <a:lstStyle/>
        <a:p>
          <a:r>
            <a:rPr lang="en-US" dirty="0" smtClean="0"/>
            <a:t>TRANSFORMAÇÃO SOCIAL</a:t>
          </a:r>
          <a:endParaRPr lang="en-US" dirty="0"/>
        </a:p>
      </dgm:t>
    </dgm:pt>
    <dgm:pt modelId="{9B5B6C59-63FC-EF4A-8AA5-6F34F12CBB5A}" type="parTrans" cxnId="{BF70AFEF-DDB2-534B-90D6-5A292816E934}">
      <dgm:prSet/>
      <dgm:spPr/>
      <dgm:t>
        <a:bodyPr/>
        <a:lstStyle/>
        <a:p>
          <a:endParaRPr lang="en-US"/>
        </a:p>
      </dgm:t>
    </dgm:pt>
    <dgm:pt modelId="{4FB6B036-9B8F-F046-859A-71EBA5F822FE}" type="sibTrans" cxnId="{BF70AFEF-DDB2-534B-90D6-5A292816E934}">
      <dgm:prSet/>
      <dgm:spPr/>
      <dgm:t>
        <a:bodyPr/>
        <a:lstStyle/>
        <a:p>
          <a:endParaRPr lang="en-US"/>
        </a:p>
      </dgm:t>
    </dgm:pt>
    <dgm:pt modelId="{A3420850-6124-F442-8022-3713977A461B}" type="pres">
      <dgm:prSet presAssocID="{4A0ECA81-1968-794B-A35E-05A3FB7AD794}" presName="layout" presStyleCnt="0">
        <dgm:presLayoutVars>
          <dgm:chMax/>
          <dgm:chPref/>
          <dgm:dir/>
          <dgm:resizeHandles/>
        </dgm:presLayoutVars>
      </dgm:prSet>
      <dgm:spPr/>
      <dgm:t>
        <a:bodyPr/>
        <a:lstStyle/>
        <a:p>
          <a:endParaRPr lang="en-US"/>
        </a:p>
      </dgm:t>
    </dgm:pt>
    <dgm:pt modelId="{36D7BE5E-2D4C-9540-A1C7-48AB7A5F2507}" type="pres">
      <dgm:prSet presAssocID="{2397F3ED-A741-5C48-B4A8-1D4462C701C0}" presName="root" presStyleCnt="0">
        <dgm:presLayoutVars>
          <dgm:chMax/>
          <dgm:chPref/>
        </dgm:presLayoutVars>
      </dgm:prSet>
      <dgm:spPr/>
      <dgm:t>
        <a:bodyPr/>
        <a:lstStyle/>
        <a:p>
          <a:endParaRPr lang="en-US"/>
        </a:p>
      </dgm:t>
    </dgm:pt>
    <dgm:pt modelId="{28B1076D-206D-8D45-9398-09E68F319054}" type="pres">
      <dgm:prSet presAssocID="{2397F3ED-A741-5C48-B4A8-1D4462C701C0}" presName="rootComposite" presStyleCnt="0">
        <dgm:presLayoutVars/>
      </dgm:prSet>
      <dgm:spPr/>
      <dgm:t>
        <a:bodyPr/>
        <a:lstStyle/>
        <a:p>
          <a:endParaRPr lang="en-US"/>
        </a:p>
      </dgm:t>
    </dgm:pt>
    <dgm:pt modelId="{E7A50F65-35FB-3246-9B6B-05A93151AE6D}" type="pres">
      <dgm:prSet presAssocID="{2397F3ED-A741-5C48-B4A8-1D4462C701C0}" presName="ParentAccent" presStyleLbl="alignNode1" presStyleIdx="0" presStyleCnt="2" custScaleX="100633" custScaleY="125192"/>
      <dgm:spPr/>
      <dgm:t>
        <a:bodyPr/>
        <a:lstStyle/>
        <a:p>
          <a:endParaRPr lang="en-US"/>
        </a:p>
      </dgm:t>
    </dgm:pt>
    <dgm:pt modelId="{C6300B1A-B35E-1640-BCBA-5FC7F1B71F2D}" type="pres">
      <dgm:prSet presAssocID="{2397F3ED-A741-5C48-B4A8-1D4462C701C0}" presName="ParentSmallAccent" presStyleLbl="fgAcc1" presStyleIdx="0" presStyleCnt="2"/>
      <dgm:spPr/>
      <dgm:t>
        <a:bodyPr/>
        <a:lstStyle/>
        <a:p>
          <a:endParaRPr lang="en-US"/>
        </a:p>
      </dgm:t>
    </dgm:pt>
    <dgm:pt modelId="{99D1D36A-5CC6-1945-A6B4-FC8511833F78}" type="pres">
      <dgm:prSet presAssocID="{2397F3ED-A741-5C48-B4A8-1D4462C701C0}" presName="Parent" presStyleLbl="revTx" presStyleIdx="0" presStyleCnt="14">
        <dgm:presLayoutVars>
          <dgm:chMax/>
          <dgm:chPref val="4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039CA55-2A9B-374F-A5DF-F69D8374C61E}" type="pres">
      <dgm:prSet presAssocID="{2397F3ED-A741-5C48-B4A8-1D4462C701C0}" presName="childShape" presStyleCnt="0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  <dgm:pt modelId="{2A4152A8-D8D4-A24A-AC23-4DDC7C300BA8}" type="pres">
      <dgm:prSet presAssocID="{8A8FABA2-C2B4-E54E-8981-3E752EEFE888}" presName="childComposite" presStyleCnt="0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  <dgm:pt modelId="{5A5AEA45-E886-3D4E-B496-61150E939E72}" type="pres">
      <dgm:prSet presAssocID="{8A8FABA2-C2B4-E54E-8981-3E752EEFE888}" presName="ChildAccent" presStyleLbl="solidFgAcc1" presStyleIdx="0" presStyleCnt="12"/>
      <dgm:spPr/>
      <dgm:t>
        <a:bodyPr/>
        <a:lstStyle/>
        <a:p>
          <a:endParaRPr lang="en-US"/>
        </a:p>
      </dgm:t>
    </dgm:pt>
    <dgm:pt modelId="{2C9BFAC4-C07A-0B45-9B6A-C2BF06906853}" type="pres">
      <dgm:prSet presAssocID="{8A8FABA2-C2B4-E54E-8981-3E752EEFE888}" presName="Child" presStyleLbl="revTx" presStyleIdx="1" presStyleCnt="1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3F3B502-09B7-3947-84DA-DCC57596807C}" type="pres">
      <dgm:prSet presAssocID="{7DC74E1C-FB8A-5D42-BFDE-FDCC9B5A2557}" presName="childComposite" presStyleCnt="0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  <dgm:pt modelId="{C896331C-AE24-AE4D-8338-EB378EAB9DCD}" type="pres">
      <dgm:prSet presAssocID="{7DC74E1C-FB8A-5D42-BFDE-FDCC9B5A2557}" presName="ChildAccent" presStyleLbl="solidFgAcc1" presStyleIdx="1" presStyleCnt="12"/>
      <dgm:spPr/>
      <dgm:t>
        <a:bodyPr/>
        <a:lstStyle/>
        <a:p>
          <a:endParaRPr lang="en-US"/>
        </a:p>
      </dgm:t>
    </dgm:pt>
    <dgm:pt modelId="{39F926E9-A05F-8A4A-AAED-C87A7E99E460}" type="pres">
      <dgm:prSet presAssocID="{7DC74E1C-FB8A-5D42-BFDE-FDCC9B5A2557}" presName="Child" presStyleLbl="revTx" presStyleIdx="2" presStyleCnt="1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DABC94D-18EF-5548-8C29-A3AEDF39760B}" type="pres">
      <dgm:prSet presAssocID="{4EB2F71E-5957-C14B-A1E9-71A0EA179840}" presName="childComposite" presStyleCnt="0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  <dgm:pt modelId="{C28700DE-B45E-F94A-8DFF-74BE18E428C9}" type="pres">
      <dgm:prSet presAssocID="{4EB2F71E-5957-C14B-A1E9-71A0EA179840}" presName="ChildAccent" presStyleLbl="solidFgAcc1" presStyleIdx="2" presStyleCnt="12"/>
      <dgm:spPr/>
      <dgm:t>
        <a:bodyPr/>
        <a:lstStyle/>
        <a:p>
          <a:endParaRPr lang="en-US"/>
        </a:p>
      </dgm:t>
    </dgm:pt>
    <dgm:pt modelId="{175776D0-3942-9C49-AB30-2C67315F35F9}" type="pres">
      <dgm:prSet presAssocID="{4EB2F71E-5957-C14B-A1E9-71A0EA179840}" presName="Child" presStyleLbl="revTx" presStyleIdx="3" presStyleCnt="1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FF50908-B34D-CD4A-9CF6-D58BFC70AB8C}" type="pres">
      <dgm:prSet presAssocID="{04072310-E30D-1948-BEA7-4688D0D8A960}" presName="childComposite" presStyleCnt="0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  <dgm:pt modelId="{CE8DB0C9-4EB3-4741-B303-49FCAAC5AA7A}" type="pres">
      <dgm:prSet presAssocID="{04072310-E30D-1948-BEA7-4688D0D8A960}" presName="ChildAccent" presStyleLbl="solidFgAcc1" presStyleIdx="3" presStyleCnt="12"/>
      <dgm:spPr/>
      <dgm:t>
        <a:bodyPr/>
        <a:lstStyle/>
        <a:p>
          <a:endParaRPr lang="en-US"/>
        </a:p>
      </dgm:t>
    </dgm:pt>
    <dgm:pt modelId="{ABFAC5DD-D811-2141-81A8-D8E1A78CFAAD}" type="pres">
      <dgm:prSet presAssocID="{04072310-E30D-1948-BEA7-4688D0D8A960}" presName="Child" presStyleLbl="revTx" presStyleIdx="4" presStyleCnt="1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D788216-48E0-0947-83CB-03D21E9528BC}" type="pres">
      <dgm:prSet presAssocID="{D5F80534-04C8-FA4C-9000-04298ABE589D}" presName="childComposite" presStyleCnt="0">
        <dgm:presLayoutVars>
          <dgm:chMax val="0"/>
          <dgm:chPref val="0"/>
        </dgm:presLayoutVars>
      </dgm:prSet>
      <dgm:spPr/>
    </dgm:pt>
    <dgm:pt modelId="{24A08115-7A2A-2448-B6AF-CFF5233205D1}" type="pres">
      <dgm:prSet presAssocID="{D5F80534-04C8-FA4C-9000-04298ABE589D}" presName="ChildAccent" presStyleLbl="solidFgAcc1" presStyleIdx="4" presStyleCnt="12"/>
      <dgm:spPr/>
    </dgm:pt>
    <dgm:pt modelId="{7FC4FD84-CBA2-604F-8A98-0EA50ACABF2F}" type="pres">
      <dgm:prSet presAssocID="{D5F80534-04C8-FA4C-9000-04298ABE589D}" presName="Child" presStyleLbl="revTx" presStyleIdx="5" presStyleCnt="1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3B55403-9E0E-2147-B09B-4D5BE459A0AD}" type="pres">
      <dgm:prSet presAssocID="{B23B5997-27CA-E547-8E7A-681251133AE4}" presName="childComposite" presStyleCnt="0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  <dgm:pt modelId="{F2DD2584-A323-C445-913C-0AE1E7A041E9}" type="pres">
      <dgm:prSet presAssocID="{B23B5997-27CA-E547-8E7A-681251133AE4}" presName="ChildAccent" presStyleLbl="solidFgAcc1" presStyleIdx="5" presStyleCnt="12"/>
      <dgm:spPr/>
      <dgm:t>
        <a:bodyPr/>
        <a:lstStyle/>
        <a:p>
          <a:endParaRPr lang="en-US"/>
        </a:p>
      </dgm:t>
    </dgm:pt>
    <dgm:pt modelId="{629E763C-F1B9-DA47-9CE6-5F3339D33D76}" type="pres">
      <dgm:prSet presAssocID="{B23B5997-27CA-E547-8E7A-681251133AE4}" presName="Child" presStyleLbl="revTx" presStyleIdx="6" presStyleCnt="1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D54D181-D338-5C47-96A8-26027E60BFCE}" type="pres">
      <dgm:prSet presAssocID="{1BA39D35-5F2A-E046-BA7A-5CE4A3BF33F2}" presName="root" presStyleCnt="0">
        <dgm:presLayoutVars>
          <dgm:chMax/>
          <dgm:chPref/>
        </dgm:presLayoutVars>
      </dgm:prSet>
      <dgm:spPr/>
      <dgm:t>
        <a:bodyPr/>
        <a:lstStyle/>
        <a:p>
          <a:endParaRPr lang="en-US"/>
        </a:p>
      </dgm:t>
    </dgm:pt>
    <dgm:pt modelId="{801A5F91-305C-DF46-8F4A-FB2672C3DD7C}" type="pres">
      <dgm:prSet presAssocID="{1BA39D35-5F2A-E046-BA7A-5CE4A3BF33F2}" presName="rootComposite" presStyleCnt="0">
        <dgm:presLayoutVars/>
      </dgm:prSet>
      <dgm:spPr/>
      <dgm:t>
        <a:bodyPr/>
        <a:lstStyle/>
        <a:p>
          <a:endParaRPr lang="en-US"/>
        </a:p>
      </dgm:t>
    </dgm:pt>
    <dgm:pt modelId="{855481DE-FCC5-E742-A86E-35BE29964F5D}" type="pres">
      <dgm:prSet presAssocID="{1BA39D35-5F2A-E046-BA7A-5CE4A3BF33F2}" presName="ParentAccent" presStyleLbl="alignNode1" presStyleIdx="1" presStyleCnt="2" custScaleX="100012" custScaleY="124563"/>
      <dgm:spPr/>
      <dgm:t>
        <a:bodyPr/>
        <a:lstStyle/>
        <a:p>
          <a:endParaRPr lang="en-US"/>
        </a:p>
      </dgm:t>
    </dgm:pt>
    <dgm:pt modelId="{90D08AF6-1D1A-4D47-A0E9-0DB9710E2B62}" type="pres">
      <dgm:prSet presAssocID="{1BA39D35-5F2A-E046-BA7A-5CE4A3BF33F2}" presName="ParentSmallAccent" presStyleLbl="fgAcc1" presStyleIdx="1" presStyleCnt="2"/>
      <dgm:spPr/>
      <dgm:t>
        <a:bodyPr/>
        <a:lstStyle/>
        <a:p>
          <a:endParaRPr lang="en-US"/>
        </a:p>
      </dgm:t>
    </dgm:pt>
    <dgm:pt modelId="{378AB897-3190-574B-BD0A-133D4D66DE03}" type="pres">
      <dgm:prSet presAssocID="{1BA39D35-5F2A-E046-BA7A-5CE4A3BF33F2}" presName="Parent" presStyleLbl="revTx" presStyleIdx="7" presStyleCnt="14">
        <dgm:presLayoutVars>
          <dgm:chMax/>
          <dgm:chPref val="4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6A54636-C971-F641-80D6-9D524E23C54C}" type="pres">
      <dgm:prSet presAssocID="{1BA39D35-5F2A-E046-BA7A-5CE4A3BF33F2}" presName="childShape" presStyleCnt="0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  <dgm:pt modelId="{C19AF515-17E6-1943-B22B-62FDB586CEDD}" type="pres">
      <dgm:prSet presAssocID="{9C0CCEAD-14F5-7041-98C2-D9B85D1F9FF2}" presName="childComposite" presStyleCnt="0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  <dgm:pt modelId="{14782FB3-3A21-314E-8CA2-D7EC933CEC18}" type="pres">
      <dgm:prSet presAssocID="{9C0CCEAD-14F5-7041-98C2-D9B85D1F9FF2}" presName="ChildAccent" presStyleLbl="solidFgAcc1" presStyleIdx="6" presStyleCnt="12"/>
      <dgm:spPr/>
      <dgm:t>
        <a:bodyPr/>
        <a:lstStyle/>
        <a:p>
          <a:endParaRPr lang="en-US"/>
        </a:p>
      </dgm:t>
    </dgm:pt>
    <dgm:pt modelId="{A1AF4E9F-F50B-4E4C-9114-386F0595BCAC}" type="pres">
      <dgm:prSet presAssocID="{9C0CCEAD-14F5-7041-98C2-D9B85D1F9FF2}" presName="Child" presStyleLbl="revTx" presStyleIdx="8" presStyleCnt="1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78F00A5-28B1-EB43-9BC7-EDF3B60B933B}" type="pres">
      <dgm:prSet presAssocID="{6BF6D9A2-85A2-C342-930A-133FCFFEEEA9}" presName="childComposite" presStyleCnt="0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  <dgm:pt modelId="{0F13E541-334D-324E-BAA5-0F83B355FE50}" type="pres">
      <dgm:prSet presAssocID="{6BF6D9A2-85A2-C342-930A-133FCFFEEEA9}" presName="ChildAccent" presStyleLbl="solidFgAcc1" presStyleIdx="7" presStyleCnt="12"/>
      <dgm:spPr/>
      <dgm:t>
        <a:bodyPr/>
        <a:lstStyle/>
        <a:p>
          <a:endParaRPr lang="en-US"/>
        </a:p>
      </dgm:t>
    </dgm:pt>
    <dgm:pt modelId="{0337D66E-3007-7541-A432-1753233416B5}" type="pres">
      <dgm:prSet presAssocID="{6BF6D9A2-85A2-C342-930A-133FCFFEEEA9}" presName="Child" presStyleLbl="revTx" presStyleIdx="9" presStyleCnt="1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A9D7A16-86CA-7049-ABAC-65BC7BA07627}" type="pres">
      <dgm:prSet presAssocID="{3F18BF6B-7236-4549-A0E4-7DE5F3BCB896}" presName="childComposite" presStyleCnt="0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  <dgm:pt modelId="{36D84C82-A237-0C4D-A023-BAE75A9156FC}" type="pres">
      <dgm:prSet presAssocID="{3F18BF6B-7236-4549-A0E4-7DE5F3BCB896}" presName="ChildAccent" presStyleLbl="solidFgAcc1" presStyleIdx="8" presStyleCnt="12"/>
      <dgm:spPr/>
      <dgm:t>
        <a:bodyPr/>
        <a:lstStyle/>
        <a:p>
          <a:endParaRPr lang="en-US"/>
        </a:p>
      </dgm:t>
    </dgm:pt>
    <dgm:pt modelId="{1E915BA0-B475-DA40-B40A-B1DC8D2867A9}" type="pres">
      <dgm:prSet presAssocID="{3F18BF6B-7236-4549-A0E4-7DE5F3BCB896}" presName="Child" presStyleLbl="revTx" presStyleIdx="10" presStyleCnt="1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F0F47FB-CAEB-A448-820F-5A4C96CA27F4}" type="pres">
      <dgm:prSet presAssocID="{B901842B-3823-704B-9EB2-43C55172CDE1}" presName="childComposite" presStyleCnt="0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  <dgm:pt modelId="{6E046BB2-6D2A-7A43-A82D-0686CBCEFB71}" type="pres">
      <dgm:prSet presAssocID="{B901842B-3823-704B-9EB2-43C55172CDE1}" presName="ChildAccent" presStyleLbl="solidFgAcc1" presStyleIdx="9" presStyleCnt="12"/>
      <dgm:spPr/>
      <dgm:t>
        <a:bodyPr/>
        <a:lstStyle/>
        <a:p>
          <a:endParaRPr lang="en-US"/>
        </a:p>
      </dgm:t>
    </dgm:pt>
    <dgm:pt modelId="{8E56E66E-4B54-894F-9633-4158F6B689A9}" type="pres">
      <dgm:prSet presAssocID="{B901842B-3823-704B-9EB2-43C55172CDE1}" presName="Child" presStyleLbl="revTx" presStyleIdx="11" presStyleCnt="1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05CA439-77D5-4744-93A9-CB575C209035}" type="pres">
      <dgm:prSet presAssocID="{34E740F4-098D-1440-B31E-9A378DAC3E44}" presName="childComposite" presStyleCnt="0">
        <dgm:presLayoutVars>
          <dgm:chMax val="0"/>
          <dgm:chPref val="0"/>
        </dgm:presLayoutVars>
      </dgm:prSet>
      <dgm:spPr/>
    </dgm:pt>
    <dgm:pt modelId="{5B2A65F1-7DB0-C44B-8597-9446B3FF0EA5}" type="pres">
      <dgm:prSet presAssocID="{34E740F4-098D-1440-B31E-9A378DAC3E44}" presName="ChildAccent" presStyleLbl="solidFgAcc1" presStyleIdx="10" presStyleCnt="12"/>
      <dgm:spPr/>
    </dgm:pt>
    <dgm:pt modelId="{78CB3DC2-59CA-7F40-BA9A-8882030F58AD}" type="pres">
      <dgm:prSet presAssocID="{34E740F4-098D-1440-B31E-9A378DAC3E44}" presName="Child" presStyleLbl="revTx" presStyleIdx="12" presStyleCnt="1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DF29769-60DD-6E4D-8D94-3625EFD236CA}" type="pres">
      <dgm:prSet presAssocID="{99106A3E-B426-A348-A637-5D15063CB1ED}" presName="childComposite" presStyleCnt="0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  <dgm:pt modelId="{0CB80E02-2A84-3844-BB84-E896D2FCE9DC}" type="pres">
      <dgm:prSet presAssocID="{99106A3E-B426-A348-A637-5D15063CB1ED}" presName="ChildAccent" presStyleLbl="solidFgAcc1" presStyleIdx="11" presStyleCnt="12"/>
      <dgm:spPr/>
      <dgm:t>
        <a:bodyPr/>
        <a:lstStyle/>
        <a:p>
          <a:endParaRPr lang="en-US"/>
        </a:p>
      </dgm:t>
    </dgm:pt>
    <dgm:pt modelId="{1CE6FFC6-C49D-4143-8988-8EA8DD6744B4}" type="pres">
      <dgm:prSet presAssocID="{99106A3E-B426-A348-A637-5D15063CB1ED}" presName="Child" presStyleLbl="revTx" presStyleIdx="13" presStyleCnt="1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B33AF98-0DC3-DB4F-BF54-8AEE3861B4FB}" type="presOf" srcId="{6BF6D9A2-85A2-C342-930A-133FCFFEEEA9}" destId="{0337D66E-3007-7541-A432-1753233416B5}" srcOrd="0" destOrd="0" presId="urn:microsoft.com/office/officeart/2008/layout/SquareAccentList"/>
    <dgm:cxn modelId="{9D8F2FA2-3386-DE40-824F-3F128EF55D32}" type="presOf" srcId="{34E740F4-098D-1440-B31E-9A378DAC3E44}" destId="{78CB3DC2-59CA-7F40-BA9A-8882030F58AD}" srcOrd="0" destOrd="0" presId="urn:microsoft.com/office/officeart/2008/layout/SquareAccentList"/>
    <dgm:cxn modelId="{EC3DEE63-AA75-3344-B063-18976301DA26}" srcId="{2397F3ED-A741-5C48-B4A8-1D4462C701C0}" destId="{4EB2F71E-5957-C14B-A1E9-71A0EA179840}" srcOrd="2" destOrd="0" parTransId="{7FD01CC9-FBAE-A04E-91FB-F0D13BE2852A}" sibTransId="{761061B5-38F0-0143-B3D8-CBD2D5E015D3}"/>
    <dgm:cxn modelId="{7A8019CD-A5F6-674F-ACDD-409FD88040AE}" srcId="{2397F3ED-A741-5C48-B4A8-1D4462C701C0}" destId="{04072310-E30D-1948-BEA7-4688D0D8A960}" srcOrd="3" destOrd="0" parTransId="{D53E1FF7-446D-5A47-8DEB-1E16E6936D0B}" sibTransId="{7FA4861A-12B0-FA45-9A30-DDDE23C89E7A}"/>
    <dgm:cxn modelId="{CAFFF77D-C1AE-E24C-9E81-23E7E5B2FE4D}" srcId="{1BA39D35-5F2A-E046-BA7A-5CE4A3BF33F2}" destId="{B901842B-3823-704B-9EB2-43C55172CDE1}" srcOrd="3" destOrd="0" parTransId="{C8197BC8-36A3-9D40-99C1-22221E7F57C6}" sibTransId="{A9831257-4048-6742-8F1B-937A7C85A8F1}"/>
    <dgm:cxn modelId="{DF92D989-A4D2-CF4B-8872-2AF039533142}" type="presOf" srcId="{3F18BF6B-7236-4549-A0E4-7DE5F3BCB896}" destId="{1E915BA0-B475-DA40-B40A-B1DC8D2867A9}" srcOrd="0" destOrd="0" presId="urn:microsoft.com/office/officeart/2008/layout/SquareAccentList"/>
    <dgm:cxn modelId="{BCD16830-1D6F-CA47-AAA4-3FF9E41FDCC4}" type="presOf" srcId="{B901842B-3823-704B-9EB2-43C55172CDE1}" destId="{8E56E66E-4B54-894F-9633-4158F6B689A9}" srcOrd="0" destOrd="0" presId="urn:microsoft.com/office/officeart/2008/layout/SquareAccentList"/>
    <dgm:cxn modelId="{D9895FE0-2C63-1C47-8E10-D9428DEA4CE1}" srcId="{1BA39D35-5F2A-E046-BA7A-5CE4A3BF33F2}" destId="{6BF6D9A2-85A2-C342-930A-133FCFFEEEA9}" srcOrd="1" destOrd="0" parTransId="{926CC2D5-933B-C94E-B7B6-E0CA05E731F4}" sibTransId="{F3D63D8F-B21E-FB4C-8C9A-3A137D4B183F}"/>
    <dgm:cxn modelId="{B3659F82-C3F9-D647-B922-5D5920621CFD}" srcId="{1BA39D35-5F2A-E046-BA7A-5CE4A3BF33F2}" destId="{3F18BF6B-7236-4549-A0E4-7DE5F3BCB896}" srcOrd="2" destOrd="0" parTransId="{BF1F25A2-3F78-234A-AF89-E5888B19BE77}" sibTransId="{5EC4C549-10D9-2D4D-9664-98415C060DDD}"/>
    <dgm:cxn modelId="{B365B040-4720-894F-8076-D02C54DDEB1F}" type="presOf" srcId="{9C0CCEAD-14F5-7041-98C2-D9B85D1F9FF2}" destId="{A1AF4E9F-F50B-4E4C-9114-386F0595BCAC}" srcOrd="0" destOrd="0" presId="urn:microsoft.com/office/officeart/2008/layout/SquareAccentList"/>
    <dgm:cxn modelId="{D6A20768-04F2-014B-A3FC-9AB9855FDDF9}" srcId="{1BA39D35-5F2A-E046-BA7A-5CE4A3BF33F2}" destId="{9C0CCEAD-14F5-7041-98C2-D9B85D1F9FF2}" srcOrd="0" destOrd="0" parTransId="{5F2BD753-C547-8A43-9008-9768AB265C3E}" sibTransId="{D69FA291-2AA2-D74E-B15B-B72D77F7FBD2}"/>
    <dgm:cxn modelId="{1171D427-392C-B542-94BA-F56F6885EE18}" srcId="{1BA39D35-5F2A-E046-BA7A-5CE4A3BF33F2}" destId="{99106A3E-B426-A348-A637-5D15063CB1ED}" srcOrd="5" destOrd="0" parTransId="{22E7DC64-D722-6143-B634-DA0595C387D4}" sibTransId="{9DB69A8F-A545-0348-A092-4F512D2E9D56}"/>
    <dgm:cxn modelId="{9ABC6AEC-AD4D-3B42-9D30-D77D5760C2F6}" type="presOf" srcId="{4A0ECA81-1968-794B-A35E-05A3FB7AD794}" destId="{A3420850-6124-F442-8022-3713977A461B}" srcOrd="0" destOrd="0" presId="urn:microsoft.com/office/officeart/2008/layout/SquareAccentList"/>
    <dgm:cxn modelId="{A62F3D9E-1E79-3C4E-BC40-D9C2FD5EB891}" srcId="{2397F3ED-A741-5C48-B4A8-1D4462C701C0}" destId="{D5F80534-04C8-FA4C-9000-04298ABE589D}" srcOrd="4" destOrd="0" parTransId="{40C53957-16F2-9F42-BB33-1ED1F58A3634}" sibTransId="{2F5300E3-6AE4-364F-823F-BFC9AC017BF3}"/>
    <dgm:cxn modelId="{8D040831-F923-6942-8ACD-6BDE7A64AABB}" type="presOf" srcId="{99106A3E-B426-A348-A637-5D15063CB1ED}" destId="{1CE6FFC6-C49D-4143-8988-8EA8DD6744B4}" srcOrd="0" destOrd="0" presId="urn:microsoft.com/office/officeart/2008/layout/SquareAccentList"/>
    <dgm:cxn modelId="{19361D45-FA35-AE4C-91C0-182277C290FD}" srcId="{2397F3ED-A741-5C48-B4A8-1D4462C701C0}" destId="{7DC74E1C-FB8A-5D42-BFDE-FDCC9B5A2557}" srcOrd="1" destOrd="0" parTransId="{4264BA15-FDDE-2F4C-98E2-8FE507B38804}" sibTransId="{26612F99-8D63-9D40-A627-F1849556D416}"/>
    <dgm:cxn modelId="{6BDC98D4-6E7C-5944-A114-E977FB57467E}" type="presOf" srcId="{1BA39D35-5F2A-E046-BA7A-5CE4A3BF33F2}" destId="{378AB897-3190-574B-BD0A-133D4D66DE03}" srcOrd="0" destOrd="0" presId="urn:microsoft.com/office/officeart/2008/layout/SquareAccentList"/>
    <dgm:cxn modelId="{642A7A1A-DB48-D94B-BC29-DF12E66E34F8}" type="presOf" srcId="{04072310-E30D-1948-BEA7-4688D0D8A960}" destId="{ABFAC5DD-D811-2141-81A8-D8E1A78CFAAD}" srcOrd="0" destOrd="0" presId="urn:microsoft.com/office/officeart/2008/layout/SquareAccentList"/>
    <dgm:cxn modelId="{3AA591BF-4A1F-CD47-9BAB-AD9076D65616}" type="presOf" srcId="{B23B5997-27CA-E547-8E7A-681251133AE4}" destId="{629E763C-F1B9-DA47-9CE6-5F3339D33D76}" srcOrd="0" destOrd="0" presId="urn:microsoft.com/office/officeart/2008/layout/SquareAccentList"/>
    <dgm:cxn modelId="{DAEF9107-3573-2A48-933D-78E3C223CC73}" type="presOf" srcId="{7DC74E1C-FB8A-5D42-BFDE-FDCC9B5A2557}" destId="{39F926E9-A05F-8A4A-AAED-C87A7E99E460}" srcOrd="0" destOrd="0" presId="urn:microsoft.com/office/officeart/2008/layout/SquareAccentList"/>
    <dgm:cxn modelId="{E1B5EF34-EB23-3C44-99E9-A693673194B2}" srcId="{4A0ECA81-1968-794B-A35E-05A3FB7AD794}" destId="{1BA39D35-5F2A-E046-BA7A-5CE4A3BF33F2}" srcOrd="1" destOrd="0" parTransId="{DBACBDC0-8950-D74D-B92F-631658DDA687}" sibTransId="{642B4ECA-4775-6042-A1C0-656A2553372F}"/>
    <dgm:cxn modelId="{3070BAAD-15FF-D34F-AF8A-375F0F5A8B4F}" type="presOf" srcId="{4EB2F71E-5957-C14B-A1E9-71A0EA179840}" destId="{175776D0-3942-9C49-AB30-2C67315F35F9}" srcOrd="0" destOrd="0" presId="urn:microsoft.com/office/officeart/2008/layout/SquareAccentList"/>
    <dgm:cxn modelId="{4AC54B89-439E-CC4F-A378-E79CBD1E3E7B}" srcId="{4A0ECA81-1968-794B-A35E-05A3FB7AD794}" destId="{2397F3ED-A741-5C48-B4A8-1D4462C701C0}" srcOrd="0" destOrd="0" parTransId="{8DCE409F-F6FA-0C49-939F-4383363D1B52}" sibTransId="{CEE95838-D3F9-654C-8D67-485C2953B3E1}"/>
    <dgm:cxn modelId="{EE73975D-9994-1840-805C-65B1C7E5AAFA}" srcId="{2397F3ED-A741-5C48-B4A8-1D4462C701C0}" destId="{8A8FABA2-C2B4-E54E-8981-3E752EEFE888}" srcOrd="0" destOrd="0" parTransId="{843DECA3-C766-FA40-9418-25E173E034E6}" sibTransId="{15B6B2AE-91C2-EE47-9A7A-AB34BB9F7D43}"/>
    <dgm:cxn modelId="{BF70AFEF-DDB2-534B-90D6-5A292816E934}" srcId="{1BA39D35-5F2A-E046-BA7A-5CE4A3BF33F2}" destId="{34E740F4-098D-1440-B31E-9A378DAC3E44}" srcOrd="4" destOrd="0" parTransId="{9B5B6C59-63FC-EF4A-8AA5-6F34F12CBB5A}" sibTransId="{4FB6B036-9B8F-F046-859A-71EBA5F822FE}"/>
    <dgm:cxn modelId="{A60ACBE2-74FD-C54B-8D2D-A945B155694A}" type="presOf" srcId="{8A8FABA2-C2B4-E54E-8981-3E752EEFE888}" destId="{2C9BFAC4-C07A-0B45-9B6A-C2BF06906853}" srcOrd="0" destOrd="0" presId="urn:microsoft.com/office/officeart/2008/layout/SquareAccentList"/>
    <dgm:cxn modelId="{F5F72395-94C9-E546-8562-B51FCB8CBF39}" srcId="{2397F3ED-A741-5C48-B4A8-1D4462C701C0}" destId="{B23B5997-27CA-E547-8E7A-681251133AE4}" srcOrd="5" destOrd="0" parTransId="{C346430C-2E24-C04B-AF6A-36A0DE82FBB8}" sibTransId="{B3965479-28BB-644C-8DD7-838CB01EB7BC}"/>
    <dgm:cxn modelId="{E3C0BDDF-29EF-D046-8C67-C963A0057866}" type="presOf" srcId="{2397F3ED-A741-5C48-B4A8-1D4462C701C0}" destId="{99D1D36A-5CC6-1945-A6B4-FC8511833F78}" srcOrd="0" destOrd="0" presId="urn:microsoft.com/office/officeart/2008/layout/SquareAccentList"/>
    <dgm:cxn modelId="{BEA9116D-17CA-A348-96CD-5A458BFFA8FF}" type="presOf" srcId="{D5F80534-04C8-FA4C-9000-04298ABE589D}" destId="{7FC4FD84-CBA2-604F-8A98-0EA50ACABF2F}" srcOrd="0" destOrd="0" presId="urn:microsoft.com/office/officeart/2008/layout/SquareAccentList"/>
    <dgm:cxn modelId="{456F509F-21EA-6148-A9D2-C0D187E2F27E}" type="presParOf" srcId="{A3420850-6124-F442-8022-3713977A461B}" destId="{36D7BE5E-2D4C-9540-A1C7-48AB7A5F2507}" srcOrd="0" destOrd="0" presId="urn:microsoft.com/office/officeart/2008/layout/SquareAccentList"/>
    <dgm:cxn modelId="{8E772FF8-1C39-2E4E-9E16-1BE88FF2E167}" type="presParOf" srcId="{36D7BE5E-2D4C-9540-A1C7-48AB7A5F2507}" destId="{28B1076D-206D-8D45-9398-09E68F319054}" srcOrd="0" destOrd="0" presId="urn:microsoft.com/office/officeart/2008/layout/SquareAccentList"/>
    <dgm:cxn modelId="{6AD8409C-3C9C-8F45-A6F3-FEAD2034297E}" type="presParOf" srcId="{28B1076D-206D-8D45-9398-09E68F319054}" destId="{E7A50F65-35FB-3246-9B6B-05A93151AE6D}" srcOrd="0" destOrd="0" presId="urn:microsoft.com/office/officeart/2008/layout/SquareAccentList"/>
    <dgm:cxn modelId="{B8BECD59-4A5C-554F-8AB8-5EAD7BD7D68A}" type="presParOf" srcId="{28B1076D-206D-8D45-9398-09E68F319054}" destId="{C6300B1A-B35E-1640-BCBA-5FC7F1B71F2D}" srcOrd="1" destOrd="0" presId="urn:microsoft.com/office/officeart/2008/layout/SquareAccentList"/>
    <dgm:cxn modelId="{2D0BBDA0-4E48-504C-9246-B1D2023C1A2E}" type="presParOf" srcId="{28B1076D-206D-8D45-9398-09E68F319054}" destId="{99D1D36A-5CC6-1945-A6B4-FC8511833F78}" srcOrd="2" destOrd="0" presId="urn:microsoft.com/office/officeart/2008/layout/SquareAccentList"/>
    <dgm:cxn modelId="{5BA0C22B-E3CC-7344-8F4F-64517BCA4C80}" type="presParOf" srcId="{36D7BE5E-2D4C-9540-A1C7-48AB7A5F2507}" destId="{9039CA55-2A9B-374F-A5DF-F69D8374C61E}" srcOrd="1" destOrd="0" presId="urn:microsoft.com/office/officeart/2008/layout/SquareAccentList"/>
    <dgm:cxn modelId="{B78BD14C-828C-7E41-9E8B-EF926DF28B84}" type="presParOf" srcId="{9039CA55-2A9B-374F-A5DF-F69D8374C61E}" destId="{2A4152A8-D8D4-A24A-AC23-4DDC7C300BA8}" srcOrd="0" destOrd="0" presId="urn:microsoft.com/office/officeart/2008/layout/SquareAccentList"/>
    <dgm:cxn modelId="{E7BC7F21-5441-634A-A2E4-EF1309B0C44B}" type="presParOf" srcId="{2A4152A8-D8D4-A24A-AC23-4DDC7C300BA8}" destId="{5A5AEA45-E886-3D4E-B496-61150E939E72}" srcOrd="0" destOrd="0" presId="urn:microsoft.com/office/officeart/2008/layout/SquareAccentList"/>
    <dgm:cxn modelId="{40431664-0A7E-D749-A888-2CE2C72F0C16}" type="presParOf" srcId="{2A4152A8-D8D4-A24A-AC23-4DDC7C300BA8}" destId="{2C9BFAC4-C07A-0B45-9B6A-C2BF06906853}" srcOrd="1" destOrd="0" presId="urn:microsoft.com/office/officeart/2008/layout/SquareAccentList"/>
    <dgm:cxn modelId="{E0D38004-C1A9-7D4F-B6E8-239C47C7BA03}" type="presParOf" srcId="{9039CA55-2A9B-374F-A5DF-F69D8374C61E}" destId="{63F3B502-09B7-3947-84DA-DCC57596807C}" srcOrd="1" destOrd="0" presId="urn:microsoft.com/office/officeart/2008/layout/SquareAccentList"/>
    <dgm:cxn modelId="{7940160D-CC65-B34E-B166-56FBA1A8814D}" type="presParOf" srcId="{63F3B502-09B7-3947-84DA-DCC57596807C}" destId="{C896331C-AE24-AE4D-8338-EB378EAB9DCD}" srcOrd="0" destOrd="0" presId="urn:microsoft.com/office/officeart/2008/layout/SquareAccentList"/>
    <dgm:cxn modelId="{D9B2C060-E66F-904B-80DC-3768D8FABC82}" type="presParOf" srcId="{63F3B502-09B7-3947-84DA-DCC57596807C}" destId="{39F926E9-A05F-8A4A-AAED-C87A7E99E460}" srcOrd="1" destOrd="0" presId="urn:microsoft.com/office/officeart/2008/layout/SquareAccentList"/>
    <dgm:cxn modelId="{4DADF2CA-878F-5D4D-AC71-2AA8C045A98F}" type="presParOf" srcId="{9039CA55-2A9B-374F-A5DF-F69D8374C61E}" destId="{EDABC94D-18EF-5548-8C29-A3AEDF39760B}" srcOrd="2" destOrd="0" presId="urn:microsoft.com/office/officeart/2008/layout/SquareAccentList"/>
    <dgm:cxn modelId="{C5FFD645-8237-AC4F-988F-BBC7C8383384}" type="presParOf" srcId="{EDABC94D-18EF-5548-8C29-A3AEDF39760B}" destId="{C28700DE-B45E-F94A-8DFF-74BE18E428C9}" srcOrd="0" destOrd="0" presId="urn:microsoft.com/office/officeart/2008/layout/SquareAccentList"/>
    <dgm:cxn modelId="{E77BF337-2CEA-0244-9C73-568D8656BB7F}" type="presParOf" srcId="{EDABC94D-18EF-5548-8C29-A3AEDF39760B}" destId="{175776D0-3942-9C49-AB30-2C67315F35F9}" srcOrd="1" destOrd="0" presId="urn:microsoft.com/office/officeart/2008/layout/SquareAccentList"/>
    <dgm:cxn modelId="{36D121B4-686B-1841-99EC-84A914881BAD}" type="presParOf" srcId="{9039CA55-2A9B-374F-A5DF-F69D8374C61E}" destId="{1FF50908-B34D-CD4A-9CF6-D58BFC70AB8C}" srcOrd="3" destOrd="0" presId="urn:microsoft.com/office/officeart/2008/layout/SquareAccentList"/>
    <dgm:cxn modelId="{328C4939-1425-AB4B-B4F2-5505622746BF}" type="presParOf" srcId="{1FF50908-B34D-CD4A-9CF6-D58BFC70AB8C}" destId="{CE8DB0C9-4EB3-4741-B303-49FCAAC5AA7A}" srcOrd="0" destOrd="0" presId="urn:microsoft.com/office/officeart/2008/layout/SquareAccentList"/>
    <dgm:cxn modelId="{C145AA52-89AA-6A41-BDB5-E0A2C30148B3}" type="presParOf" srcId="{1FF50908-B34D-CD4A-9CF6-D58BFC70AB8C}" destId="{ABFAC5DD-D811-2141-81A8-D8E1A78CFAAD}" srcOrd="1" destOrd="0" presId="urn:microsoft.com/office/officeart/2008/layout/SquareAccentList"/>
    <dgm:cxn modelId="{F528AFB9-4791-5F4C-88F8-44DAA06F6B97}" type="presParOf" srcId="{9039CA55-2A9B-374F-A5DF-F69D8374C61E}" destId="{8D788216-48E0-0947-83CB-03D21E9528BC}" srcOrd="4" destOrd="0" presId="urn:microsoft.com/office/officeart/2008/layout/SquareAccentList"/>
    <dgm:cxn modelId="{C1552A81-67E3-3E4D-B19E-217EF4C04B7A}" type="presParOf" srcId="{8D788216-48E0-0947-83CB-03D21E9528BC}" destId="{24A08115-7A2A-2448-B6AF-CFF5233205D1}" srcOrd="0" destOrd="0" presId="urn:microsoft.com/office/officeart/2008/layout/SquareAccentList"/>
    <dgm:cxn modelId="{B9B98332-80F9-3744-BFC9-AFCF8E6D7E2B}" type="presParOf" srcId="{8D788216-48E0-0947-83CB-03D21E9528BC}" destId="{7FC4FD84-CBA2-604F-8A98-0EA50ACABF2F}" srcOrd="1" destOrd="0" presId="urn:microsoft.com/office/officeart/2008/layout/SquareAccentList"/>
    <dgm:cxn modelId="{63D672E0-DFB4-874D-BCCD-490FD26DE512}" type="presParOf" srcId="{9039CA55-2A9B-374F-A5DF-F69D8374C61E}" destId="{D3B55403-9E0E-2147-B09B-4D5BE459A0AD}" srcOrd="5" destOrd="0" presId="urn:microsoft.com/office/officeart/2008/layout/SquareAccentList"/>
    <dgm:cxn modelId="{6C53FC2E-BED3-C14B-8F69-1C2CD841510D}" type="presParOf" srcId="{D3B55403-9E0E-2147-B09B-4D5BE459A0AD}" destId="{F2DD2584-A323-C445-913C-0AE1E7A041E9}" srcOrd="0" destOrd="0" presId="urn:microsoft.com/office/officeart/2008/layout/SquareAccentList"/>
    <dgm:cxn modelId="{E8DCBDB1-E8C5-F24C-A55F-E0DAC6BF697D}" type="presParOf" srcId="{D3B55403-9E0E-2147-B09B-4D5BE459A0AD}" destId="{629E763C-F1B9-DA47-9CE6-5F3339D33D76}" srcOrd="1" destOrd="0" presId="urn:microsoft.com/office/officeart/2008/layout/SquareAccentList"/>
    <dgm:cxn modelId="{29C026A6-2C45-EE4C-A4C5-4602695B6D88}" type="presParOf" srcId="{A3420850-6124-F442-8022-3713977A461B}" destId="{9D54D181-D338-5C47-96A8-26027E60BFCE}" srcOrd="1" destOrd="0" presId="urn:microsoft.com/office/officeart/2008/layout/SquareAccentList"/>
    <dgm:cxn modelId="{72F47D09-2EDB-144A-883D-C6F5CC7CEDDD}" type="presParOf" srcId="{9D54D181-D338-5C47-96A8-26027E60BFCE}" destId="{801A5F91-305C-DF46-8F4A-FB2672C3DD7C}" srcOrd="0" destOrd="0" presId="urn:microsoft.com/office/officeart/2008/layout/SquareAccentList"/>
    <dgm:cxn modelId="{D25C0401-F92E-8B46-835E-83366D596173}" type="presParOf" srcId="{801A5F91-305C-DF46-8F4A-FB2672C3DD7C}" destId="{855481DE-FCC5-E742-A86E-35BE29964F5D}" srcOrd="0" destOrd="0" presId="urn:microsoft.com/office/officeart/2008/layout/SquareAccentList"/>
    <dgm:cxn modelId="{4A79D7A6-54B8-4D49-9AD3-B9FF7F70B2EE}" type="presParOf" srcId="{801A5F91-305C-DF46-8F4A-FB2672C3DD7C}" destId="{90D08AF6-1D1A-4D47-A0E9-0DB9710E2B62}" srcOrd="1" destOrd="0" presId="urn:microsoft.com/office/officeart/2008/layout/SquareAccentList"/>
    <dgm:cxn modelId="{158F2D9F-A5A2-A142-B704-DBE33411CE2D}" type="presParOf" srcId="{801A5F91-305C-DF46-8F4A-FB2672C3DD7C}" destId="{378AB897-3190-574B-BD0A-133D4D66DE03}" srcOrd="2" destOrd="0" presId="urn:microsoft.com/office/officeart/2008/layout/SquareAccentList"/>
    <dgm:cxn modelId="{49C670C3-F5D0-774C-916C-7D84A921A8AB}" type="presParOf" srcId="{9D54D181-D338-5C47-96A8-26027E60BFCE}" destId="{26A54636-C971-F641-80D6-9D524E23C54C}" srcOrd="1" destOrd="0" presId="urn:microsoft.com/office/officeart/2008/layout/SquareAccentList"/>
    <dgm:cxn modelId="{A9442C66-EFE7-494E-B6A0-2176F81F866A}" type="presParOf" srcId="{26A54636-C971-F641-80D6-9D524E23C54C}" destId="{C19AF515-17E6-1943-B22B-62FDB586CEDD}" srcOrd="0" destOrd="0" presId="urn:microsoft.com/office/officeart/2008/layout/SquareAccentList"/>
    <dgm:cxn modelId="{E20A18E0-F739-6343-B001-AFBB525A26A8}" type="presParOf" srcId="{C19AF515-17E6-1943-B22B-62FDB586CEDD}" destId="{14782FB3-3A21-314E-8CA2-D7EC933CEC18}" srcOrd="0" destOrd="0" presId="urn:microsoft.com/office/officeart/2008/layout/SquareAccentList"/>
    <dgm:cxn modelId="{4CB30694-371A-B443-A42E-F8EBA0F289CD}" type="presParOf" srcId="{C19AF515-17E6-1943-B22B-62FDB586CEDD}" destId="{A1AF4E9F-F50B-4E4C-9114-386F0595BCAC}" srcOrd="1" destOrd="0" presId="urn:microsoft.com/office/officeart/2008/layout/SquareAccentList"/>
    <dgm:cxn modelId="{4444DC8E-3E47-A247-8097-4388EAC68A28}" type="presParOf" srcId="{26A54636-C971-F641-80D6-9D524E23C54C}" destId="{A78F00A5-28B1-EB43-9BC7-EDF3B60B933B}" srcOrd="1" destOrd="0" presId="urn:microsoft.com/office/officeart/2008/layout/SquareAccentList"/>
    <dgm:cxn modelId="{B61BF392-1C1D-E449-ABE1-2292E80E3EA6}" type="presParOf" srcId="{A78F00A5-28B1-EB43-9BC7-EDF3B60B933B}" destId="{0F13E541-334D-324E-BAA5-0F83B355FE50}" srcOrd="0" destOrd="0" presId="urn:microsoft.com/office/officeart/2008/layout/SquareAccentList"/>
    <dgm:cxn modelId="{18B537F5-DBFE-6440-8670-B333B6069449}" type="presParOf" srcId="{A78F00A5-28B1-EB43-9BC7-EDF3B60B933B}" destId="{0337D66E-3007-7541-A432-1753233416B5}" srcOrd="1" destOrd="0" presId="urn:microsoft.com/office/officeart/2008/layout/SquareAccentList"/>
    <dgm:cxn modelId="{4C48DE52-9C75-844E-851D-31DCB643FB7F}" type="presParOf" srcId="{26A54636-C971-F641-80D6-9D524E23C54C}" destId="{AA9D7A16-86CA-7049-ABAC-65BC7BA07627}" srcOrd="2" destOrd="0" presId="urn:microsoft.com/office/officeart/2008/layout/SquareAccentList"/>
    <dgm:cxn modelId="{E68E8E71-4564-7242-ADC8-489E81EDEDCD}" type="presParOf" srcId="{AA9D7A16-86CA-7049-ABAC-65BC7BA07627}" destId="{36D84C82-A237-0C4D-A023-BAE75A9156FC}" srcOrd="0" destOrd="0" presId="urn:microsoft.com/office/officeart/2008/layout/SquareAccentList"/>
    <dgm:cxn modelId="{0EC3D2C5-A715-924D-B76E-B320B0BF8650}" type="presParOf" srcId="{AA9D7A16-86CA-7049-ABAC-65BC7BA07627}" destId="{1E915BA0-B475-DA40-B40A-B1DC8D2867A9}" srcOrd="1" destOrd="0" presId="urn:microsoft.com/office/officeart/2008/layout/SquareAccentList"/>
    <dgm:cxn modelId="{F21B7FE5-0610-B44C-A8DA-56F53443E310}" type="presParOf" srcId="{26A54636-C971-F641-80D6-9D524E23C54C}" destId="{DF0F47FB-CAEB-A448-820F-5A4C96CA27F4}" srcOrd="3" destOrd="0" presId="urn:microsoft.com/office/officeart/2008/layout/SquareAccentList"/>
    <dgm:cxn modelId="{0009E0AD-6D2A-5A41-86E1-FC78C38C8077}" type="presParOf" srcId="{DF0F47FB-CAEB-A448-820F-5A4C96CA27F4}" destId="{6E046BB2-6D2A-7A43-A82D-0686CBCEFB71}" srcOrd="0" destOrd="0" presId="urn:microsoft.com/office/officeart/2008/layout/SquareAccentList"/>
    <dgm:cxn modelId="{6504A3F9-198D-FD4E-99DC-BB82EE9CB848}" type="presParOf" srcId="{DF0F47FB-CAEB-A448-820F-5A4C96CA27F4}" destId="{8E56E66E-4B54-894F-9633-4158F6B689A9}" srcOrd="1" destOrd="0" presId="urn:microsoft.com/office/officeart/2008/layout/SquareAccentList"/>
    <dgm:cxn modelId="{090DADEC-F83C-3945-B137-15BA78853E79}" type="presParOf" srcId="{26A54636-C971-F641-80D6-9D524E23C54C}" destId="{A05CA439-77D5-4744-93A9-CB575C209035}" srcOrd="4" destOrd="0" presId="urn:microsoft.com/office/officeart/2008/layout/SquareAccentList"/>
    <dgm:cxn modelId="{DCC2D1FC-4537-DF4E-A393-72AF4C034592}" type="presParOf" srcId="{A05CA439-77D5-4744-93A9-CB575C209035}" destId="{5B2A65F1-7DB0-C44B-8597-9446B3FF0EA5}" srcOrd="0" destOrd="0" presId="urn:microsoft.com/office/officeart/2008/layout/SquareAccentList"/>
    <dgm:cxn modelId="{E07AED83-D24B-AF46-83B1-877AEC879C63}" type="presParOf" srcId="{A05CA439-77D5-4744-93A9-CB575C209035}" destId="{78CB3DC2-59CA-7F40-BA9A-8882030F58AD}" srcOrd="1" destOrd="0" presId="urn:microsoft.com/office/officeart/2008/layout/SquareAccentList"/>
    <dgm:cxn modelId="{6690F414-478B-3E4B-AB90-5782945C1936}" type="presParOf" srcId="{26A54636-C971-F641-80D6-9D524E23C54C}" destId="{9DF29769-60DD-6E4D-8D94-3625EFD236CA}" srcOrd="5" destOrd="0" presId="urn:microsoft.com/office/officeart/2008/layout/SquareAccentList"/>
    <dgm:cxn modelId="{27CD395B-A27B-7D43-BD94-F7CCFEDBDD80}" type="presParOf" srcId="{9DF29769-60DD-6E4D-8D94-3625EFD236CA}" destId="{0CB80E02-2A84-3844-BB84-E896D2FCE9DC}" srcOrd="0" destOrd="0" presId="urn:microsoft.com/office/officeart/2008/layout/SquareAccentList"/>
    <dgm:cxn modelId="{5008A594-FCD1-6F4D-9541-49BD8ABC9D88}" type="presParOf" srcId="{9DF29769-60DD-6E4D-8D94-3625EFD236CA}" destId="{1CE6FFC6-C49D-4143-8988-8EA8DD6744B4}" srcOrd="1" destOrd="0" presId="urn:microsoft.com/office/officeart/2008/layout/SquareAccent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C7BBD3E-A37A-7C43-BF87-C1185A1748EC}" type="doc">
      <dgm:prSet loTypeId="urn:microsoft.com/office/officeart/2005/8/layout/radial4" loCatId="" qsTypeId="urn:microsoft.com/office/officeart/2005/8/quickstyle/simple2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663A0551-469F-2B4B-BEC7-DF2DF7521D2D}">
      <dgm:prSet phldrT="[Text]" custT="1"/>
      <dgm:spPr/>
      <dgm:t>
        <a:bodyPr/>
        <a:lstStyle/>
        <a:p>
          <a:r>
            <a:rPr lang="en-US" sz="1800" dirty="0" smtClean="0"/>
            <a:t>GOVERNOS</a:t>
          </a:r>
        </a:p>
        <a:p>
          <a:r>
            <a:rPr lang="en-US" sz="1400" dirty="0" smtClean="0"/>
            <a:t>NACIONAIS E SUBNACIONAIS</a:t>
          </a:r>
          <a:endParaRPr lang="en-US" sz="1400" dirty="0"/>
        </a:p>
      </dgm:t>
    </dgm:pt>
    <dgm:pt modelId="{B2A5E857-883B-5842-85BF-42632A3D09D0}" type="parTrans" cxnId="{72E060BF-2769-CB42-89D0-1565B47C64B8}">
      <dgm:prSet/>
      <dgm:spPr/>
      <dgm:t>
        <a:bodyPr/>
        <a:lstStyle/>
        <a:p>
          <a:endParaRPr lang="en-US"/>
        </a:p>
      </dgm:t>
    </dgm:pt>
    <dgm:pt modelId="{9BE21702-D6F8-FB44-9BBA-FDB15521BB72}" type="sibTrans" cxnId="{72E060BF-2769-CB42-89D0-1565B47C64B8}">
      <dgm:prSet/>
      <dgm:spPr/>
      <dgm:t>
        <a:bodyPr/>
        <a:lstStyle/>
        <a:p>
          <a:endParaRPr lang="en-US"/>
        </a:p>
      </dgm:t>
    </dgm:pt>
    <dgm:pt modelId="{EA8A9849-C795-ED4C-8FE6-048D220FA49F}">
      <dgm:prSet phldrT="[Text]"/>
      <dgm:spPr/>
      <dgm:t>
        <a:bodyPr/>
        <a:lstStyle/>
        <a:p>
          <a:r>
            <a:rPr lang="en-US" dirty="0" smtClean="0"/>
            <a:t>NOVAS TECNOLOGIAS</a:t>
          </a:r>
          <a:endParaRPr lang="en-US" dirty="0"/>
        </a:p>
      </dgm:t>
    </dgm:pt>
    <dgm:pt modelId="{EED10A7A-0749-C149-A20C-C353DC635626}" type="parTrans" cxnId="{4F62F49E-CD6D-2F4D-831C-102FF3059B62}">
      <dgm:prSet/>
      <dgm:spPr/>
      <dgm:t>
        <a:bodyPr/>
        <a:lstStyle/>
        <a:p>
          <a:endParaRPr lang="en-US"/>
        </a:p>
      </dgm:t>
    </dgm:pt>
    <dgm:pt modelId="{63F73550-35C1-2240-BC45-8F370A034464}" type="sibTrans" cxnId="{4F62F49E-CD6D-2F4D-831C-102FF3059B62}">
      <dgm:prSet/>
      <dgm:spPr/>
      <dgm:t>
        <a:bodyPr/>
        <a:lstStyle/>
        <a:p>
          <a:endParaRPr lang="en-US"/>
        </a:p>
      </dgm:t>
    </dgm:pt>
    <dgm:pt modelId="{1A88D681-44AD-DA40-A1F7-9385DCE83C56}">
      <dgm:prSet phldrT="[Text]"/>
      <dgm:spPr/>
      <dgm:t>
        <a:bodyPr/>
        <a:lstStyle/>
        <a:p>
          <a:r>
            <a:rPr lang="en-US" dirty="0" smtClean="0"/>
            <a:t>COMPLEXIDADE DOS PROCESSOS</a:t>
          </a:r>
          <a:endParaRPr lang="en-US" dirty="0"/>
        </a:p>
      </dgm:t>
    </dgm:pt>
    <dgm:pt modelId="{12171302-4FF2-B94C-B7B1-0590C0B0C0D8}" type="parTrans" cxnId="{00A45279-59D9-A747-A09E-82A54BAB42F7}">
      <dgm:prSet/>
      <dgm:spPr/>
      <dgm:t>
        <a:bodyPr/>
        <a:lstStyle/>
        <a:p>
          <a:endParaRPr lang="en-US"/>
        </a:p>
      </dgm:t>
    </dgm:pt>
    <dgm:pt modelId="{0D9F8818-C291-D048-97B6-19A7E4037409}" type="sibTrans" cxnId="{00A45279-59D9-A747-A09E-82A54BAB42F7}">
      <dgm:prSet/>
      <dgm:spPr/>
      <dgm:t>
        <a:bodyPr/>
        <a:lstStyle/>
        <a:p>
          <a:endParaRPr lang="en-US"/>
        </a:p>
      </dgm:t>
    </dgm:pt>
    <dgm:pt modelId="{5382D6E3-96A5-224D-8D98-1BD73E4B8481}">
      <dgm:prSet phldrT="[Text]"/>
      <dgm:spPr/>
      <dgm:t>
        <a:bodyPr/>
        <a:lstStyle/>
        <a:p>
          <a:r>
            <a:rPr lang="en-US" dirty="0" smtClean="0"/>
            <a:t>PESSOAS </a:t>
          </a:r>
        </a:p>
        <a:p>
          <a:r>
            <a:rPr lang="en-US" dirty="0" smtClean="0"/>
            <a:t> NOVAS GERAÇÕES</a:t>
          </a:r>
          <a:endParaRPr lang="en-US" dirty="0"/>
        </a:p>
      </dgm:t>
    </dgm:pt>
    <dgm:pt modelId="{00CE5B4E-8E04-DD4C-AE2E-99F6950E911F}" type="parTrans" cxnId="{BF1DCF08-61BB-894D-AA67-1458E2EB892D}">
      <dgm:prSet/>
      <dgm:spPr/>
      <dgm:t>
        <a:bodyPr/>
        <a:lstStyle/>
        <a:p>
          <a:endParaRPr lang="en-US"/>
        </a:p>
      </dgm:t>
    </dgm:pt>
    <dgm:pt modelId="{63BBF23E-B4BE-A64E-8B0C-848D5F9840C5}" type="sibTrans" cxnId="{BF1DCF08-61BB-894D-AA67-1458E2EB892D}">
      <dgm:prSet/>
      <dgm:spPr/>
      <dgm:t>
        <a:bodyPr/>
        <a:lstStyle/>
        <a:p>
          <a:endParaRPr lang="en-US"/>
        </a:p>
      </dgm:t>
    </dgm:pt>
    <dgm:pt modelId="{5A5ACDE2-67A4-D247-BBC9-592D4F3274C6}">
      <dgm:prSet phldrT="[Text]"/>
      <dgm:spPr/>
      <dgm:t>
        <a:bodyPr/>
        <a:lstStyle/>
        <a:p>
          <a:r>
            <a:rPr lang="en-US" dirty="0" smtClean="0"/>
            <a:t>IMAGEM INSTITUCIONAL</a:t>
          </a:r>
          <a:endParaRPr lang="en-US" dirty="0"/>
        </a:p>
      </dgm:t>
    </dgm:pt>
    <dgm:pt modelId="{B049AD41-1847-FF4B-9593-059F9491984D}" type="parTrans" cxnId="{E73C0595-00FA-7F44-9F68-7B99EA1CE8DC}">
      <dgm:prSet/>
      <dgm:spPr/>
      <dgm:t>
        <a:bodyPr/>
        <a:lstStyle/>
        <a:p>
          <a:endParaRPr lang="en-US"/>
        </a:p>
      </dgm:t>
    </dgm:pt>
    <dgm:pt modelId="{A0FE4B82-D7AC-894B-92F0-8AEEEA8D53EE}" type="sibTrans" cxnId="{E73C0595-00FA-7F44-9F68-7B99EA1CE8DC}">
      <dgm:prSet/>
      <dgm:spPr/>
      <dgm:t>
        <a:bodyPr/>
        <a:lstStyle/>
        <a:p>
          <a:endParaRPr lang="en-US"/>
        </a:p>
      </dgm:t>
    </dgm:pt>
    <dgm:pt modelId="{977F602E-9BC9-AC40-9827-F7AB46FD5208}">
      <dgm:prSet phldrT="[Text]"/>
      <dgm:spPr/>
      <dgm:t>
        <a:bodyPr/>
        <a:lstStyle/>
        <a:p>
          <a:r>
            <a:rPr lang="en-US" dirty="0" smtClean="0"/>
            <a:t>METAS ECONÔMICAS E  FISCAIS</a:t>
          </a:r>
          <a:endParaRPr lang="en-US" dirty="0"/>
        </a:p>
      </dgm:t>
    </dgm:pt>
    <dgm:pt modelId="{EEC0B503-0BE3-E640-8CC4-EFAC3A879546}" type="parTrans" cxnId="{BE4F9295-0341-E04F-A25A-C581CDA925E5}">
      <dgm:prSet/>
      <dgm:spPr/>
      <dgm:t>
        <a:bodyPr/>
        <a:lstStyle/>
        <a:p>
          <a:endParaRPr lang="en-US"/>
        </a:p>
      </dgm:t>
    </dgm:pt>
    <dgm:pt modelId="{3D870526-6B72-7C42-86FC-4D2B1264E332}" type="sibTrans" cxnId="{BE4F9295-0341-E04F-A25A-C581CDA925E5}">
      <dgm:prSet/>
      <dgm:spPr/>
      <dgm:t>
        <a:bodyPr/>
        <a:lstStyle/>
        <a:p>
          <a:endParaRPr lang="en-US"/>
        </a:p>
      </dgm:t>
    </dgm:pt>
    <dgm:pt modelId="{F225A6B7-4FB2-7144-A119-713650361F70}">
      <dgm:prSet phldrT="[Text]"/>
      <dgm:spPr/>
      <dgm:t>
        <a:bodyPr/>
        <a:lstStyle/>
        <a:p>
          <a:r>
            <a:rPr lang="en-US" dirty="0" smtClean="0"/>
            <a:t>NORMAS</a:t>
          </a:r>
          <a:endParaRPr lang="en-US" dirty="0"/>
        </a:p>
      </dgm:t>
    </dgm:pt>
    <dgm:pt modelId="{E6222B3E-4FF3-6841-B900-E63370CA18EA}" type="parTrans" cxnId="{06FD7E5B-176D-A042-9CCE-ECF4061026AA}">
      <dgm:prSet/>
      <dgm:spPr/>
      <dgm:t>
        <a:bodyPr/>
        <a:lstStyle/>
        <a:p>
          <a:endParaRPr lang="en-US"/>
        </a:p>
      </dgm:t>
    </dgm:pt>
    <dgm:pt modelId="{067A7B73-B8E4-2D43-9FCB-51034D28EF78}" type="sibTrans" cxnId="{06FD7E5B-176D-A042-9CCE-ECF4061026AA}">
      <dgm:prSet/>
      <dgm:spPr/>
      <dgm:t>
        <a:bodyPr/>
        <a:lstStyle/>
        <a:p>
          <a:endParaRPr lang="en-US"/>
        </a:p>
      </dgm:t>
    </dgm:pt>
    <dgm:pt modelId="{4ABB2953-2428-DD47-8E72-1586904C5FD5}">
      <dgm:prSet/>
      <dgm:spPr/>
      <dgm:t>
        <a:bodyPr/>
        <a:lstStyle/>
        <a:p>
          <a:r>
            <a:rPr lang="en-US" dirty="0" smtClean="0"/>
            <a:t>DEMANDAS SOCIAIS</a:t>
          </a:r>
          <a:endParaRPr lang="en-US" dirty="0"/>
        </a:p>
      </dgm:t>
    </dgm:pt>
    <dgm:pt modelId="{F0CEFDCE-F114-4042-8329-1F134C33A30C}" type="parTrans" cxnId="{42BCE603-6D3B-794D-AF1D-7C8A8FF4C997}">
      <dgm:prSet/>
      <dgm:spPr/>
      <dgm:t>
        <a:bodyPr/>
        <a:lstStyle/>
        <a:p>
          <a:endParaRPr lang="en-US"/>
        </a:p>
      </dgm:t>
    </dgm:pt>
    <dgm:pt modelId="{3238DED0-CCE8-EA40-A40A-858A80ACDED5}" type="sibTrans" cxnId="{42BCE603-6D3B-794D-AF1D-7C8A8FF4C997}">
      <dgm:prSet/>
      <dgm:spPr/>
      <dgm:t>
        <a:bodyPr/>
        <a:lstStyle/>
        <a:p>
          <a:endParaRPr lang="en-US"/>
        </a:p>
      </dgm:t>
    </dgm:pt>
    <dgm:pt modelId="{7BD4D12B-9C5C-374C-A7F2-ACF9AF925225}">
      <dgm:prSet/>
      <dgm:spPr/>
      <dgm:t>
        <a:bodyPr/>
        <a:lstStyle/>
        <a:p>
          <a:r>
            <a:rPr lang="en-US" dirty="0" smtClean="0"/>
            <a:t>GESTÃO PARA RESULTADO</a:t>
          </a:r>
          <a:endParaRPr lang="en-US" dirty="0"/>
        </a:p>
      </dgm:t>
    </dgm:pt>
    <dgm:pt modelId="{37465083-CDF9-2343-8A91-41B6ED6FFC15}" type="parTrans" cxnId="{A8CBD986-4796-A747-9E3E-EDDD6AA1B053}">
      <dgm:prSet/>
      <dgm:spPr/>
      <dgm:t>
        <a:bodyPr/>
        <a:lstStyle/>
        <a:p>
          <a:endParaRPr lang="en-US"/>
        </a:p>
      </dgm:t>
    </dgm:pt>
    <dgm:pt modelId="{60374124-B8E8-8946-8ABC-6CBFD24E7CE7}" type="sibTrans" cxnId="{A8CBD986-4796-A747-9E3E-EDDD6AA1B053}">
      <dgm:prSet/>
      <dgm:spPr/>
      <dgm:t>
        <a:bodyPr/>
        <a:lstStyle/>
        <a:p>
          <a:endParaRPr lang="en-US"/>
        </a:p>
      </dgm:t>
    </dgm:pt>
    <dgm:pt modelId="{1068F923-5900-534A-8244-70722EC00ECD}" type="pres">
      <dgm:prSet presAssocID="{6C7BBD3E-A37A-7C43-BF87-C1185A1748EC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70AD77B-316C-F144-8168-0410C4BB3A70}" type="pres">
      <dgm:prSet presAssocID="{663A0551-469F-2B4B-BEC7-DF2DF7521D2D}" presName="centerShape" presStyleLbl="node0" presStyleIdx="0" presStyleCnt="1"/>
      <dgm:spPr/>
      <dgm:t>
        <a:bodyPr/>
        <a:lstStyle/>
        <a:p>
          <a:endParaRPr lang="en-US"/>
        </a:p>
      </dgm:t>
    </dgm:pt>
    <dgm:pt modelId="{94FF3917-B9BE-4F41-B732-FF5CB2980A11}" type="pres">
      <dgm:prSet presAssocID="{EED10A7A-0749-C149-A20C-C353DC635626}" presName="parTrans" presStyleLbl="bgSibTrans2D1" presStyleIdx="0" presStyleCnt="8"/>
      <dgm:spPr/>
      <dgm:t>
        <a:bodyPr/>
        <a:lstStyle/>
        <a:p>
          <a:endParaRPr lang="en-US"/>
        </a:p>
      </dgm:t>
    </dgm:pt>
    <dgm:pt modelId="{BD8029E3-9922-FB48-80A7-CE103DFDB877}" type="pres">
      <dgm:prSet presAssocID="{EA8A9849-C795-ED4C-8FE6-048D220FA49F}" presName="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8334CF3-52EF-814F-B5E8-3D4D83F8EA6E}" type="pres">
      <dgm:prSet presAssocID="{12171302-4FF2-B94C-B7B1-0590C0B0C0D8}" presName="parTrans" presStyleLbl="bgSibTrans2D1" presStyleIdx="1" presStyleCnt="8"/>
      <dgm:spPr/>
      <dgm:t>
        <a:bodyPr/>
        <a:lstStyle/>
        <a:p>
          <a:endParaRPr lang="en-US"/>
        </a:p>
      </dgm:t>
    </dgm:pt>
    <dgm:pt modelId="{05FE1570-5CB2-9C41-A75D-1C66AE9C99E8}" type="pres">
      <dgm:prSet presAssocID="{1A88D681-44AD-DA40-A1F7-9385DCE83C56}" presName="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4E61D6A-22BD-2F44-96FD-07D49BD26486}" type="pres">
      <dgm:prSet presAssocID="{00CE5B4E-8E04-DD4C-AE2E-99F6950E911F}" presName="parTrans" presStyleLbl="bgSibTrans2D1" presStyleIdx="2" presStyleCnt="8"/>
      <dgm:spPr/>
      <dgm:t>
        <a:bodyPr/>
        <a:lstStyle/>
        <a:p>
          <a:endParaRPr lang="en-US"/>
        </a:p>
      </dgm:t>
    </dgm:pt>
    <dgm:pt modelId="{64BCD949-7871-204E-BEFF-13D3B13BEAA7}" type="pres">
      <dgm:prSet presAssocID="{5382D6E3-96A5-224D-8D98-1BD73E4B8481}" presName="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329F0C2-5BAA-7D46-B7F9-152B7976CA9F}" type="pres">
      <dgm:prSet presAssocID="{B049AD41-1847-FF4B-9593-059F9491984D}" presName="parTrans" presStyleLbl="bgSibTrans2D1" presStyleIdx="3" presStyleCnt="8"/>
      <dgm:spPr/>
      <dgm:t>
        <a:bodyPr/>
        <a:lstStyle/>
        <a:p>
          <a:endParaRPr lang="en-US"/>
        </a:p>
      </dgm:t>
    </dgm:pt>
    <dgm:pt modelId="{F38B311D-E49D-4847-BC92-F1F372B74B6F}" type="pres">
      <dgm:prSet presAssocID="{5A5ACDE2-67A4-D247-BBC9-592D4F3274C6}" presName="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34E923C-42E0-0C47-9016-D4740724BE03}" type="pres">
      <dgm:prSet presAssocID="{EEC0B503-0BE3-E640-8CC4-EFAC3A879546}" presName="parTrans" presStyleLbl="bgSibTrans2D1" presStyleIdx="4" presStyleCnt="8"/>
      <dgm:spPr/>
      <dgm:t>
        <a:bodyPr/>
        <a:lstStyle/>
        <a:p>
          <a:endParaRPr lang="en-US"/>
        </a:p>
      </dgm:t>
    </dgm:pt>
    <dgm:pt modelId="{E7FB5331-F171-9D49-9B28-F510FD0336FB}" type="pres">
      <dgm:prSet presAssocID="{977F602E-9BC9-AC40-9827-F7AB46FD5208}" presName="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D4D2EE7-395F-2A4B-B3E8-37674963AB95}" type="pres">
      <dgm:prSet presAssocID="{E6222B3E-4FF3-6841-B900-E63370CA18EA}" presName="parTrans" presStyleLbl="bgSibTrans2D1" presStyleIdx="5" presStyleCnt="8"/>
      <dgm:spPr/>
      <dgm:t>
        <a:bodyPr/>
        <a:lstStyle/>
        <a:p>
          <a:endParaRPr lang="en-US"/>
        </a:p>
      </dgm:t>
    </dgm:pt>
    <dgm:pt modelId="{A7D74A77-FCAF-8940-962D-A33E94AD6308}" type="pres">
      <dgm:prSet presAssocID="{F225A6B7-4FB2-7144-A119-713650361F70}" presName="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195711F-3F89-834E-BE1C-C8DDB9BE2DA4}" type="pres">
      <dgm:prSet presAssocID="{F0CEFDCE-F114-4042-8329-1F134C33A30C}" presName="parTrans" presStyleLbl="bgSibTrans2D1" presStyleIdx="6" presStyleCnt="8"/>
      <dgm:spPr/>
      <dgm:t>
        <a:bodyPr/>
        <a:lstStyle/>
        <a:p>
          <a:endParaRPr lang="en-US"/>
        </a:p>
      </dgm:t>
    </dgm:pt>
    <dgm:pt modelId="{AEF6AB64-6514-8C4D-97BE-91C276F5F600}" type="pres">
      <dgm:prSet presAssocID="{4ABB2953-2428-DD47-8E72-1586904C5FD5}" presName="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6B06586-34FB-6F48-A21F-2B249C52A01A}" type="pres">
      <dgm:prSet presAssocID="{37465083-CDF9-2343-8A91-41B6ED6FFC15}" presName="parTrans" presStyleLbl="bgSibTrans2D1" presStyleIdx="7" presStyleCnt="8"/>
      <dgm:spPr/>
      <dgm:t>
        <a:bodyPr/>
        <a:lstStyle/>
        <a:p>
          <a:endParaRPr lang="pt-BR"/>
        </a:p>
      </dgm:t>
    </dgm:pt>
    <dgm:pt modelId="{A976ED9C-B73F-F34B-843F-8E582C52D16B}" type="pres">
      <dgm:prSet presAssocID="{7BD4D12B-9C5C-374C-A7F2-ACF9AF925225}" presName="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816DC5D-FF64-C248-A012-5AC12FBD61E9}" type="presOf" srcId="{663A0551-469F-2B4B-BEC7-DF2DF7521D2D}" destId="{870AD77B-316C-F144-8168-0410C4BB3A70}" srcOrd="0" destOrd="0" presId="urn:microsoft.com/office/officeart/2005/8/layout/radial4"/>
    <dgm:cxn modelId="{491C5887-0BBA-6A49-A03D-6D8C2ED46D6C}" type="presOf" srcId="{E6222B3E-4FF3-6841-B900-E63370CA18EA}" destId="{4D4D2EE7-395F-2A4B-B3E8-37674963AB95}" srcOrd="0" destOrd="0" presId="urn:microsoft.com/office/officeart/2005/8/layout/radial4"/>
    <dgm:cxn modelId="{B020A96D-6518-AB4C-B659-3D83F5E778A7}" type="presOf" srcId="{F225A6B7-4FB2-7144-A119-713650361F70}" destId="{A7D74A77-FCAF-8940-962D-A33E94AD6308}" srcOrd="0" destOrd="0" presId="urn:microsoft.com/office/officeart/2005/8/layout/radial4"/>
    <dgm:cxn modelId="{8306A394-C421-554D-86DD-D01DDDC361C6}" type="presOf" srcId="{1A88D681-44AD-DA40-A1F7-9385DCE83C56}" destId="{05FE1570-5CB2-9C41-A75D-1C66AE9C99E8}" srcOrd="0" destOrd="0" presId="urn:microsoft.com/office/officeart/2005/8/layout/radial4"/>
    <dgm:cxn modelId="{BE4F9295-0341-E04F-A25A-C581CDA925E5}" srcId="{663A0551-469F-2B4B-BEC7-DF2DF7521D2D}" destId="{977F602E-9BC9-AC40-9827-F7AB46FD5208}" srcOrd="4" destOrd="0" parTransId="{EEC0B503-0BE3-E640-8CC4-EFAC3A879546}" sibTransId="{3D870526-6B72-7C42-86FC-4D2B1264E332}"/>
    <dgm:cxn modelId="{A8CBD986-4796-A747-9E3E-EDDD6AA1B053}" srcId="{663A0551-469F-2B4B-BEC7-DF2DF7521D2D}" destId="{7BD4D12B-9C5C-374C-A7F2-ACF9AF925225}" srcOrd="7" destOrd="0" parTransId="{37465083-CDF9-2343-8A91-41B6ED6FFC15}" sibTransId="{60374124-B8E8-8946-8ABC-6CBFD24E7CE7}"/>
    <dgm:cxn modelId="{300E4837-6991-144B-BEE2-13D94BB6E2C7}" type="presOf" srcId="{7BD4D12B-9C5C-374C-A7F2-ACF9AF925225}" destId="{A976ED9C-B73F-F34B-843F-8E582C52D16B}" srcOrd="0" destOrd="0" presId="urn:microsoft.com/office/officeart/2005/8/layout/radial4"/>
    <dgm:cxn modelId="{06FD7E5B-176D-A042-9CCE-ECF4061026AA}" srcId="{663A0551-469F-2B4B-BEC7-DF2DF7521D2D}" destId="{F225A6B7-4FB2-7144-A119-713650361F70}" srcOrd="5" destOrd="0" parTransId="{E6222B3E-4FF3-6841-B900-E63370CA18EA}" sibTransId="{067A7B73-B8E4-2D43-9FCB-51034D28EF78}"/>
    <dgm:cxn modelId="{FB1DF37C-4EDB-384E-A886-8B2C60471EF2}" type="presOf" srcId="{B049AD41-1847-FF4B-9593-059F9491984D}" destId="{5329F0C2-5BAA-7D46-B7F9-152B7976CA9F}" srcOrd="0" destOrd="0" presId="urn:microsoft.com/office/officeart/2005/8/layout/radial4"/>
    <dgm:cxn modelId="{42BCE603-6D3B-794D-AF1D-7C8A8FF4C997}" srcId="{663A0551-469F-2B4B-BEC7-DF2DF7521D2D}" destId="{4ABB2953-2428-DD47-8E72-1586904C5FD5}" srcOrd="6" destOrd="0" parTransId="{F0CEFDCE-F114-4042-8329-1F134C33A30C}" sibTransId="{3238DED0-CCE8-EA40-A40A-858A80ACDED5}"/>
    <dgm:cxn modelId="{A89D40BA-623A-0E44-8D37-F039BB0CEBF4}" type="presOf" srcId="{EED10A7A-0749-C149-A20C-C353DC635626}" destId="{94FF3917-B9BE-4F41-B732-FF5CB2980A11}" srcOrd="0" destOrd="0" presId="urn:microsoft.com/office/officeart/2005/8/layout/radial4"/>
    <dgm:cxn modelId="{5E8D7B90-73F0-7347-8A1C-CE91B67057CA}" type="presOf" srcId="{EA8A9849-C795-ED4C-8FE6-048D220FA49F}" destId="{BD8029E3-9922-FB48-80A7-CE103DFDB877}" srcOrd="0" destOrd="0" presId="urn:microsoft.com/office/officeart/2005/8/layout/radial4"/>
    <dgm:cxn modelId="{00A45279-59D9-A747-A09E-82A54BAB42F7}" srcId="{663A0551-469F-2B4B-BEC7-DF2DF7521D2D}" destId="{1A88D681-44AD-DA40-A1F7-9385DCE83C56}" srcOrd="1" destOrd="0" parTransId="{12171302-4FF2-B94C-B7B1-0590C0B0C0D8}" sibTransId="{0D9F8818-C291-D048-97B6-19A7E4037409}"/>
    <dgm:cxn modelId="{1DF06631-E027-D441-8A50-0A3035FBE13C}" type="presOf" srcId="{5382D6E3-96A5-224D-8D98-1BD73E4B8481}" destId="{64BCD949-7871-204E-BEFF-13D3B13BEAA7}" srcOrd="0" destOrd="0" presId="urn:microsoft.com/office/officeart/2005/8/layout/radial4"/>
    <dgm:cxn modelId="{E73C0595-00FA-7F44-9F68-7B99EA1CE8DC}" srcId="{663A0551-469F-2B4B-BEC7-DF2DF7521D2D}" destId="{5A5ACDE2-67A4-D247-BBC9-592D4F3274C6}" srcOrd="3" destOrd="0" parTransId="{B049AD41-1847-FF4B-9593-059F9491984D}" sibTransId="{A0FE4B82-D7AC-894B-92F0-8AEEEA8D53EE}"/>
    <dgm:cxn modelId="{72E060BF-2769-CB42-89D0-1565B47C64B8}" srcId="{6C7BBD3E-A37A-7C43-BF87-C1185A1748EC}" destId="{663A0551-469F-2B4B-BEC7-DF2DF7521D2D}" srcOrd="0" destOrd="0" parTransId="{B2A5E857-883B-5842-85BF-42632A3D09D0}" sibTransId="{9BE21702-D6F8-FB44-9BBA-FDB15521BB72}"/>
    <dgm:cxn modelId="{CD72B2ED-C5B0-BD4E-89B0-F23B2428496B}" type="presOf" srcId="{00CE5B4E-8E04-DD4C-AE2E-99F6950E911F}" destId="{A4E61D6A-22BD-2F44-96FD-07D49BD26486}" srcOrd="0" destOrd="0" presId="urn:microsoft.com/office/officeart/2005/8/layout/radial4"/>
    <dgm:cxn modelId="{361D14D7-37FF-C44C-8037-1A89E4105593}" type="presOf" srcId="{6C7BBD3E-A37A-7C43-BF87-C1185A1748EC}" destId="{1068F923-5900-534A-8244-70722EC00ECD}" srcOrd="0" destOrd="0" presId="urn:microsoft.com/office/officeart/2005/8/layout/radial4"/>
    <dgm:cxn modelId="{94E93228-F75A-BD4F-9648-0E847AE3F5D3}" type="presOf" srcId="{12171302-4FF2-B94C-B7B1-0590C0B0C0D8}" destId="{E8334CF3-52EF-814F-B5E8-3D4D83F8EA6E}" srcOrd="0" destOrd="0" presId="urn:microsoft.com/office/officeart/2005/8/layout/radial4"/>
    <dgm:cxn modelId="{4F62F49E-CD6D-2F4D-831C-102FF3059B62}" srcId="{663A0551-469F-2B4B-BEC7-DF2DF7521D2D}" destId="{EA8A9849-C795-ED4C-8FE6-048D220FA49F}" srcOrd="0" destOrd="0" parTransId="{EED10A7A-0749-C149-A20C-C353DC635626}" sibTransId="{63F73550-35C1-2240-BC45-8F370A034464}"/>
    <dgm:cxn modelId="{BF1DCF08-61BB-894D-AA67-1458E2EB892D}" srcId="{663A0551-469F-2B4B-BEC7-DF2DF7521D2D}" destId="{5382D6E3-96A5-224D-8D98-1BD73E4B8481}" srcOrd="2" destOrd="0" parTransId="{00CE5B4E-8E04-DD4C-AE2E-99F6950E911F}" sibTransId="{63BBF23E-B4BE-A64E-8B0C-848D5F9840C5}"/>
    <dgm:cxn modelId="{B424A7DB-ACA0-BE4D-A0D5-0BDB950A5D1B}" type="presOf" srcId="{F0CEFDCE-F114-4042-8329-1F134C33A30C}" destId="{0195711F-3F89-834E-BE1C-C8DDB9BE2DA4}" srcOrd="0" destOrd="0" presId="urn:microsoft.com/office/officeart/2005/8/layout/radial4"/>
    <dgm:cxn modelId="{523A7026-4C76-0F43-9D40-B6E9128A1595}" type="presOf" srcId="{977F602E-9BC9-AC40-9827-F7AB46FD5208}" destId="{E7FB5331-F171-9D49-9B28-F510FD0336FB}" srcOrd="0" destOrd="0" presId="urn:microsoft.com/office/officeart/2005/8/layout/radial4"/>
    <dgm:cxn modelId="{F095037C-22BB-7B40-9743-D96D958874F2}" type="presOf" srcId="{5A5ACDE2-67A4-D247-BBC9-592D4F3274C6}" destId="{F38B311D-E49D-4847-BC92-F1F372B74B6F}" srcOrd="0" destOrd="0" presId="urn:microsoft.com/office/officeart/2005/8/layout/radial4"/>
    <dgm:cxn modelId="{2760B5F1-1546-0E4A-AA26-32F1EBB2EEFB}" type="presOf" srcId="{EEC0B503-0BE3-E640-8CC4-EFAC3A879546}" destId="{234E923C-42E0-0C47-9016-D4740724BE03}" srcOrd="0" destOrd="0" presId="urn:microsoft.com/office/officeart/2005/8/layout/radial4"/>
    <dgm:cxn modelId="{62B30250-A81F-C949-BD4E-4FD435A396BC}" type="presOf" srcId="{4ABB2953-2428-DD47-8E72-1586904C5FD5}" destId="{AEF6AB64-6514-8C4D-97BE-91C276F5F600}" srcOrd="0" destOrd="0" presId="urn:microsoft.com/office/officeart/2005/8/layout/radial4"/>
    <dgm:cxn modelId="{6E33563D-DA27-C240-B418-A1CC024B31D2}" type="presOf" srcId="{37465083-CDF9-2343-8A91-41B6ED6FFC15}" destId="{06B06586-34FB-6F48-A21F-2B249C52A01A}" srcOrd="0" destOrd="0" presId="urn:microsoft.com/office/officeart/2005/8/layout/radial4"/>
    <dgm:cxn modelId="{7C53F516-7D89-084B-B559-F6A086F42850}" type="presParOf" srcId="{1068F923-5900-534A-8244-70722EC00ECD}" destId="{870AD77B-316C-F144-8168-0410C4BB3A70}" srcOrd="0" destOrd="0" presId="urn:microsoft.com/office/officeart/2005/8/layout/radial4"/>
    <dgm:cxn modelId="{4643DCCC-10E0-9A41-82AF-43D2CD29705C}" type="presParOf" srcId="{1068F923-5900-534A-8244-70722EC00ECD}" destId="{94FF3917-B9BE-4F41-B732-FF5CB2980A11}" srcOrd="1" destOrd="0" presId="urn:microsoft.com/office/officeart/2005/8/layout/radial4"/>
    <dgm:cxn modelId="{56495F66-B403-7B41-8638-DEA11F875553}" type="presParOf" srcId="{1068F923-5900-534A-8244-70722EC00ECD}" destId="{BD8029E3-9922-FB48-80A7-CE103DFDB877}" srcOrd="2" destOrd="0" presId="urn:microsoft.com/office/officeart/2005/8/layout/radial4"/>
    <dgm:cxn modelId="{D1B1D4B5-EEDD-6741-8725-6F2BF6FC00EA}" type="presParOf" srcId="{1068F923-5900-534A-8244-70722EC00ECD}" destId="{E8334CF3-52EF-814F-B5E8-3D4D83F8EA6E}" srcOrd="3" destOrd="0" presId="urn:microsoft.com/office/officeart/2005/8/layout/radial4"/>
    <dgm:cxn modelId="{44D6C208-8DBE-D346-814B-C92F3C358D98}" type="presParOf" srcId="{1068F923-5900-534A-8244-70722EC00ECD}" destId="{05FE1570-5CB2-9C41-A75D-1C66AE9C99E8}" srcOrd="4" destOrd="0" presId="urn:microsoft.com/office/officeart/2005/8/layout/radial4"/>
    <dgm:cxn modelId="{914C63AB-AC24-0542-A726-BD5713100F04}" type="presParOf" srcId="{1068F923-5900-534A-8244-70722EC00ECD}" destId="{A4E61D6A-22BD-2F44-96FD-07D49BD26486}" srcOrd="5" destOrd="0" presId="urn:microsoft.com/office/officeart/2005/8/layout/radial4"/>
    <dgm:cxn modelId="{0EB4C80A-D03B-E14F-AFD8-0F09F1A2CC82}" type="presParOf" srcId="{1068F923-5900-534A-8244-70722EC00ECD}" destId="{64BCD949-7871-204E-BEFF-13D3B13BEAA7}" srcOrd="6" destOrd="0" presId="urn:microsoft.com/office/officeart/2005/8/layout/radial4"/>
    <dgm:cxn modelId="{1645C08E-43FA-8D49-B2C1-77809FD55301}" type="presParOf" srcId="{1068F923-5900-534A-8244-70722EC00ECD}" destId="{5329F0C2-5BAA-7D46-B7F9-152B7976CA9F}" srcOrd="7" destOrd="0" presId="urn:microsoft.com/office/officeart/2005/8/layout/radial4"/>
    <dgm:cxn modelId="{EA8F7766-59E6-7E41-9477-1935C687E88C}" type="presParOf" srcId="{1068F923-5900-534A-8244-70722EC00ECD}" destId="{F38B311D-E49D-4847-BC92-F1F372B74B6F}" srcOrd="8" destOrd="0" presId="urn:microsoft.com/office/officeart/2005/8/layout/radial4"/>
    <dgm:cxn modelId="{342F2F6D-CA62-A44C-A5CF-C2A8210DF353}" type="presParOf" srcId="{1068F923-5900-534A-8244-70722EC00ECD}" destId="{234E923C-42E0-0C47-9016-D4740724BE03}" srcOrd="9" destOrd="0" presId="urn:microsoft.com/office/officeart/2005/8/layout/radial4"/>
    <dgm:cxn modelId="{3830F546-E1DD-584F-A7EE-8702AAF79D17}" type="presParOf" srcId="{1068F923-5900-534A-8244-70722EC00ECD}" destId="{E7FB5331-F171-9D49-9B28-F510FD0336FB}" srcOrd="10" destOrd="0" presId="urn:microsoft.com/office/officeart/2005/8/layout/radial4"/>
    <dgm:cxn modelId="{A243C4C3-5BA1-1743-A8EC-DBD52108B6A5}" type="presParOf" srcId="{1068F923-5900-534A-8244-70722EC00ECD}" destId="{4D4D2EE7-395F-2A4B-B3E8-37674963AB95}" srcOrd="11" destOrd="0" presId="urn:microsoft.com/office/officeart/2005/8/layout/radial4"/>
    <dgm:cxn modelId="{7EAF6B22-65B7-2341-A8BC-74626DA5B831}" type="presParOf" srcId="{1068F923-5900-534A-8244-70722EC00ECD}" destId="{A7D74A77-FCAF-8940-962D-A33E94AD6308}" srcOrd="12" destOrd="0" presId="urn:microsoft.com/office/officeart/2005/8/layout/radial4"/>
    <dgm:cxn modelId="{E58DFFC5-F75F-894F-9725-12528F4D93A7}" type="presParOf" srcId="{1068F923-5900-534A-8244-70722EC00ECD}" destId="{0195711F-3F89-834E-BE1C-C8DDB9BE2DA4}" srcOrd="13" destOrd="0" presId="urn:microsoft.com/office/officeart/2005/8/layout/radial4"/>
    <dgm:cxn modelId="{EFA90C73-EFD8-C049-AEF1-40A9FED07CCD}" type="presParOf" srcId="{1068F923-5900-534A-8244-70722EC00ECD}" destId="{AEF6AB64-6514-8C4D-97BE-91C276F5F600}" srcOrd="14" destOrd="0" presId="urn:microsoft.com/office/officeart/2005/8/layout/radial4"/>
    <dgm:cxn modelId="{8D356C22-949C-0443-8B8F-A2E6BF159FBE}" type="presParOf" srcId="{1068F923-5900-534A-8244-70722EC00ECD}" destId="{06B06586-34FB-6F48-A21F-2B249C52A01A}" srcOrd="15" destOrd="0" presId="urn:microsoft.com/office/officeart/2005/8/layout/radial4"/>
    <dgm:cxn modelId="{FB9F900B-8F58-5C45-A702-BB4DD1F921C1}" type="presParOf" srcId="{1068F923-5900-534A-8244-70722EC00ECD}" destId="{A976ED9C-B73F-F34B-843F-8E582C52D16B}" srcOrd="1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7A50F65-35FB-3246-9B6B-05A93151AE6D}">
      <dsp:nvSpPr>
        <dsp:cNvPr id="0" name=""/>
        <dsp:cNvSpPr/>
      </dsp:nvSpPr>
      <dsp:spPr>
        <a:xfrm>
          <a:off x="550513" y="662420"/>
          <a:ext cx="3392008" cy="49644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6300B1A-B35E-1640-BCBA-5FC7F1B71F2D}">
      <dsp:nvSpPr>
        <dsp:cNvPr id="0" name=""/>
        <dsp:cNvSpPr/>
      </dsp:nvSpPr>
      <dsp:spPr>
        <a:xfrm>
          <a:off x="561181" y="861297"/>
          <a:ext cx="247621" cy="24762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9D1D36A-5CC6-1945-A6B4-FC8511833F78}">
      <dsp:nvSpPr>
        <dsp:cNvPr id="0" name=""/>
        <dsp:cNvSpPr/>
      </dsp:nvSpPr>
      <dsp:spPr>
        <a:xfrm>
          <a:off x="561181" y="0"/>
          <a:ext cx="3370671" cy="7123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COMPLEXIDADES</a:t>
          </a:r>
          <a:endParaRPr lang="en-US" sz="2800" kern="1200" dirty="0"/>
        </a:p>
      </dsp:txBody>
      <dsp:txXfrm>
        <a:off x="561181" y="0"/>
        <a:ext cx="3370671" cy="712369"/>
      </dsp:txXfrm>
    </dsp:sp>
    <dsp:sp modelId="{5A5AEA45-E886-3D4E-B496-61150E939E72}">
      <dsp:nvSpPr>
        <dsp:cNvPr id="0" name=""/>
        <dsp:cNvSpPr/>
      </dsp:nvSpPr>
      <dsp:spPr>
        <a:xfrm>
          <a:off x="550513" y="1488445"/>
          <a:ext cx="247615" cy="24761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C9BFAC4-C07A-0B45-9B6A-C2BF06906853}">
      <dsp:nvSpPr>
        <dsp:cNvPr id="0" name=""/>
        <dsp:cNvSpPr/>
      </dsp:nvSpPr>
      <dsp:spPr>
        <a:xfrm>
          <a:off x="786460" y="1323657"/>
          <a:ext cx="3134724" cy="5771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CRISE ECONÔMICA</a:t>
          </a:r>
          <a:endParaRPr lang="en-US" sz="1700" kern="1200" dirty="0"/>
        </a:p>
      </dsp:txBody>
      <dsp:txXfrm>
        <a:off x="786460" y="1323657"/>
        <a:ext cx="3134724" cy="577192"/>
      </dsp:txXfrm>
    </dsp:sp>
    <dsp:sp modelId="{C896331C-AE24-AE4D-8338-EB378EAB9DCD}">
      <dsp:nvSpPr>
        <dsp:cNvPr id="0" name=""/>
        <dsp:cNvSpPr/>
      </dsp:nvSpPr>
      <dsp:spPr>
        <a:xfrm>
          <a:off x="550513" y="2065638"/>
          <a:ext cx="247615" cy="24761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9F926E9-A05F-8A4A-AAED-C87A7E99E460}">
      <dsp:nvSpPr>
        <dsp:cNvPr id="0" name=""/>
        <dsp:cNvSpPr/>
      </dsp:nvSpPr>
      <dsp:spPr>
        <a:xfrm>
          <a:off x="786460" y="1900850"/>
          <a:ext cx="3134724" cy="5771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PRESSÃO POPULAR</a:t>
          </a:r>
          <a:endParaRPr lang="en-US" sz="1700" kern="1200" dirty="0"/>
        </a:p>
      </dsp:txBody>
      <dsp:txXfrm>
        <a:off x="786460" y="1900850"/>
        <a:ext cx="3134724" cy="577192"/>
      </dsp:txXfrm>
    </dsp:sp>
    <dsp:sp modelId="{C28700DE-B45E-F94A-8DFF-74BE18E428C9}">
      <dsp:nvSpPr>
        <dsp:cNvPr id="0" name=""/>
        <dsp:cNvSpPr/>
      </dsp:nvSpPr>
      <dsp:spPr>
        <a:xfrm>
          <a:off x="550513" y="2642831"/>
          <a:ext cx="247615" cy="24761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75776D0-3942-9C49-AB30-2C67315F35F9}">
      <dsp:nvSpPr>
        <dsp:cNvPr id="0" name=""/>
        <dsp:cNvSpPr/>
      </dsp:nvSpPr>
      <dsp:spPr>
        <a:xfrm>
          <a:off x="786460" y="2478042"/>
          <a:ext cx="3134724" cy="5771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FRONTERIAS IDEOLÓGICAS</a:t>
          </a:r>
          <a:endParaRPr lang="en-US" sz="1700" kern="1200" dirty="0"/>
        </a:p>
      </dsp:txBody>
      <dsp:txXfrm>
        <a:off x="786460" y="2478042"/>
        <a:ext cx="3134724" cy="577192"/>
      </dsp:txXfrm>
    </dsp:sp>
    <dsp:sp modelId="{CE8DB0C9-4EB3-4741-B303-49FCAAC5AA7A}">
      <dsp:nvSpPr>
        <dsp:cNvPr id="0" name=""/>
        <dsp:cNvSpPr/>
      </dsp:nvSpPr>
      <dsp:spPr>
        <a:xfrm>
          <a:off x="550513" y="3220023"/>
          <a:ext cx="247615" cy="24761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BFAC5DD-D811-2141-81A8-D8E1A78CFAAD}">
      <dsp:nvSpPr>
        <dsp:cNvPr id="0" name=""/>
        <dsp:cNvSpPr/>
      </dsp:nvSpPr>
      <dsp:spPr>
        <a:xfrm>
          <a:off x="786460" y="3055235"/>
          <a:ext cx="3134724" cy="5771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BUROCRACIA EXCESSIVA</a:t>
          </a:r>
          <a:endParaRPr lang="en-US" sz="1700" kern="1200" dirty="0"/>
        </a:p>
      </dsp:txBody>
      <dsp:txXfrm>
        <a:off x="786460" y="3055235"/>
        <a:ext cx="3134724" cy="577192"/>
      </dsp:txXfrm>
    </dsp:sp>
    <dsp:sp modelId="{24A08115-7A2A-2448-B6AF-CFF5233205D1}">
      <dsp:nvSpPr>
        <dsp:cNvPr id="0" name=""/>
        <dsp:cNvSpPr/>
      </dsp:nvSpPr>
      <dsp:spPr>
        <a:xfrm>
          <a:off x="550513" y="3797216"/>
          <a:ext cx="247615" cy="24761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FC4FD84-CBA2-604F-8A98-0EA50ACABF2F}">
      <dsp:nvSpPr>
        <dsp:cNvPr id="0" name=""/>
        <dsp:cNvSpPr/>
      </dsp:nvSpPr>
      <dsp:spPr>
        <a:xfrm>
          <a:off x="786460" y="3632427"/>
          <a:ext cx="3134724" cy="5771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DEMANDAS SOCIAIS</a:t>
          </a:r>
          <a:endParaRPr lang="en-US" sz="1700" kern="1200" dirty="0"/>
        </a:p>
      </dsp:txBody>
      <dsp:txXfrm>
        <a:off x="786460" y="3632427"/>
        <a:ext cx="3134724" cy="577192"/>
      </dsp:txXfrm>
    </dsp:sp>
    <dsp:sp modelId="{F2DD2584-A323-C445-913C-0AE1E7A041E9}">
      <dsp:nvSpPr>
        <dsp:cNvPr id="0" name=""/>
        <dsp:cNvSpPr/>
      </dsp:nvSpPr>
      <dsp:spPr>
        <a:xfrm>
          <a:off x="550513" y="4374408"/>
          <a:ext cx="247615" cy="24761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29E763C-F1B9-DA47-9CE6-5F3339D33D76}">
      <dsp:nvSpPr>
        <dsp:cNvPr id="0" name=""/>
        <dsp:cNvSpPr/>
      </dsp:nvSpPr>
      <dsp:spPr>
        <a:xfrm>
          <a:off x="786460" y="4209620"/>
          <a:ext cx="3134724" cy="5771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LIDERANÇA E INCERTEZA</a:t>
          </a:r>
          <a:endParaRPr lang="en-US" sz="1700" kern="1200" dirty="0"/>
        </a:p>
      </dsp:txBody>
      <dsp:txXfrm>
        <a:off x="786460" y="4209620"/>
        <a:ext cx="3134724" cy="577192"/>
      </dsp:txXfrm>
    </dsp:sp>
    <dsp:sp modelId="{855481DE-FCC5-E742-A86E-35BE29964F5D}">
      <dsp:nvSpPr>
        <dsp:cNvPr id="0" name=""/>
        <dsp:cNvSpPr/>
      </dsp:nvSpPr>
      <dsp:spPr>
        <a:xfrm>
          <a:off x="4111055" y="663667"/>
          <a:ext cx="3371076" cy="49395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0D08AF6-1D1A-4D47-A0E9-0DB9710E2B62}">
      <dsp:nvSpPr>
        <dsp:cNvPr id="0" name=""/>
        <dsp:cNvSpPr/>
      </dsp:nvSpPr>
      <dsp:spPr>
        <a:xfrm>
          <a:off x="4111257" y="861297"/>
          <a:ext cx="247621" cy="24762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78AB897-3190-574B-BD0A-133D4D66DE03}">
      <dsp:nvSpPr>
        <dsp:cNvPr id="0" name=""/>
        <dsp:cNvSpPr/>
      </dsp:nvSpPr>
      <dsp:spPr>
        <a:xfrm>
          <a:off x="4111257" y="0"/>
          <a:ext cx="3370671" cy="7123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OPORTUNIDADES</a:t>
          </a:r>
          <a:endParaRPr lang="en-US" sz="2800" kern="1200" dirty="0"/>
        </a:p>
      </dsp:txBody>
      <dsp:txXfrm>
        <a:off x="4111257" y="0"/>
        <a:ext cx="3370671" cy="712369"/>
      </dsp:txXfrm>
    </dsp:sp>
    <dsp:sp modelId="{14782FB3-3A21-314E-8CA2-D7EC933CEC18}">
      <dsp:nvSpPr>
        <dsp:cNvPr id="0" name=""/>
        <dsp:cNvSpPr/>
      </dsp:nvSpPr>
      <dsp:spPr>
        <a:xfrm>
          <a:off x="4111055" y="1487198"/>
          <a:ext cx="247615" cy="24761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1AF4E9F-F50B-4E4C-9114-386F0595BCAC}">
      <dsp:nvSpPr>
        <dsp:cNvPr id="0" name=""/>
        <dsp:cNvSpPr/>
      </dsp:nvSpPr>
      <dsp:spPr>
        <a:xfrm>
          <a:off x="4347002" y="1322410"/>
          <a:ext cx="3134724" cy="5771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NOVA ECONOMIA</a:t>
          </a:r>
          <a:endParaRPr lang="en-US" sz="1700" kern="1200" dirty="0"/>
        </a:p>
      </dsp:txBody>
      <dsp:txXfrm>
        <a:off x="4347002" y="1322410"/>
        <a:ext cx="3134724" cy="577192"/>
      </dsp:txXfrm>
    </dsp:sp>
    <dsp:sp modelId="{0F13E541-334D-324E-BAA5-0F83B355FE50}">
      <dsp:nvSpPr>
        <dsp:cNvPr id="0" name=""/>
        <dsp:cNvSpPr/>
      </dsp:nvSpPr>
      <dsp:spPr>
        <a:xfrm>
          <a:off x="4111055" y="2064391"/>
          <a:ext cx="247615" cy="24761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337D66E-3007-7541-A432-1753233416B5}">
      <dsp:nvSpPr>
        <dsp:cNvPr id="0" name=""/>
        <dsp:cNvSpPr/>
      </dsp:nvSpPr>
      <dsp:spPr>
        <a:xfrm>
          <a:off x="4347002" y="1899602"/>
          <a:ext cx="3134724" cy="5771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NOVAS FORMAS DE GOVERNAR</a:t>
          </a:r>
          <a:endParaRPr lang="en-US" sz="1700" kern="1200" dirty="0"/>
        </a:p>
      </dsp:txBody>
      <dsp:txXfrm>
        <a:off x="4347002" y="1899602"/>
        <a:ext cx="3134724" cy="577192"/>
      </dsp:txXfrm>
    </dsp:sp>
    <dsp:sp modelId="{36D84C82-A237-0C4D-A023-BAE75A9156FC}">
      <dsp:nvSpPr>
        <dsp:cNvPr id="0" name=""/>
        <dsp:cNvSpPr/>
      </dsp:nvSpPr>
      <dsp:spPr>
        <a:xfrm>
          <a:off x="4111055" y="2641583"/>
          <a:ext cx="247615" cy="24761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E915BA0-B475-DA40-B40A-B1DC8D2867A9}">
      <dsp:nvSpPr>
        <dsp:cNvPr id="0" name=""/>
        <dsp:cNvSpPr/>
      </dsp:nvSpPr>
      <dsp:spPr>
        <a:xfrm>
          <a:off x="4347002" y="2476795"/>
          <a:ext cx="3134724" cy="5771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SOLUÇÕES COLETIVAS</a:t>
          </a:r>
          <a:endParaRPr lang="en-US" sz="1700" kern="1200" dirty="0"/>
        </a:p>
      </dsp:txBody>
      <dsp:txXfrm>
        <a:off x="4347002" y="2476795"/>
        <a:ext cx="3134724" cy="577192"/>
      </dsp:txXfrm>
    </dsp:sp>
    <dsp:sp modelId="{6E046BB2-6D2A-7A43-A82D-0686CBCEFB71}">
      <dsp:nvSpPr>
        <dsp:cNvPr id="0" name=""/>
        <dsp:cNvSpPr/>
      </dsp:nvSpPr>
      <dsp:spPr>
        <a:xfrm>
          <a:off x="4111055" y="3218776"/>
          <a:ext cx="247615" cy="24761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E56E66E-4B54-894F-9633-4158F6B689A9}">
      <dsp:nvSpPr>
        <dsp:cNvPr id="0" name=""/>
        <dsp:cNvSpPr/>
      </dsp:nvSpPr>
      <dsp:spPr>
        <a:xfrm>
          <a:off x="4347002" y="3053988"/>
          <a:ext cx="3134724" cy="5771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RENOVAÇÃO DE MODELOS</a:t>
          </a:r>
          <a:endParaRPr lang="en-US" sz="1700" kern="1200" dirty="0"/>
        </a:p>
      </dsp:txBody>
      <dsp:txXfrm>
        <a:off x="4347002" y="3053988"/>
        <a:ext cx="3134724" cy="577192"/>
      </dsp:txXfrm>
    </dsp:sp>
    <dsp:sp modelId="{5B2A65F1-7DB0-C44B-8597-9446B3FF0EA5}">
      <dsp:nvSpPr>
        <dsp:cNvPr id="0" name=""/>
        <dsp:cNvSpPr/>
      </dsp:nvSpPr>
      <dsp:spPr>
        <a:xfrm>
          <a:off x="4111055" y="3795969"/>
          <a:ext cx="247615" cy="24761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CB3DC2-59CA-7F40-BA9A-8882030F58AD}">
      <dsp:nvSpPr>
        <dsp:cNvPr id="0" name=""/>
        <dsp:cNvSpPr/>
      </dsp:nvSpPr>
      <dsp:spPr>
        <a:xfrm>
          <a:off x="4347002" y="3631180"/>
          <a:ext cx="3134724" cy="5771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TRANSFORMAÇÃO SOCIAL</a:t>
          </a:r>
          <a:endParaRPr lang="en-US" sz="1700" kern="1200" dirty="0"/>
        </a:p>
      </dsp:txBody>
      <dsp:txXfrm>
        <a:off x="4347002" y="3631180"/>
        <a:ext cx="3134724" cy="577192"/>
      </dsp:txXfrm>
    </dsp:sp>
    <dsp:sp modelId="{0CB80E02-2A84-3844-BB84-E896D2FCE9DC}">
      <dsp:nvSpPr>
        <dsp:cNvPr id="0" name=""/>
        <dsp:cNvSpPr/>
      </dsp:nvSpPr>
      <dsp:spPr>
        <a:xfrm>
          <a:off x="4111055" y="4373161"/>
          <a:ext cx="247615" cy="24761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CE6FFC6-C49D-4143-8988-8EA8DD6744B4}">
      <dsp:nvSpPr>
        <dsp:cNvPr id="0" name=""/>
        <dsp:cNvSpPr/>
      </dsp:nvSpPr>
      <dsp:spPr>
        <a:xfrm>
          <a:off x="4347002" y="4208373"/>
          <a:ext cx="3134724" cy="5771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REVITALIZAÇÃO DA MENTE</a:t>
          </a:r>
          <a:endParaRPr lang="en-US" sz="1700" kern="1200" dirty="0"/>
        </a:p>
      </dsp:txBody>
      <dsp:txXfrm>
        <a:off x="4347002" y="4208373"/>
        <a:ext cx="3134724" cy="57719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70AD77B-316C-F144-8168-0410C4BB3A70}">
      <dsp:nvSpPr>
        <dsp:cNvPr id="0" name=""/>
        <dsp:cNvSpPr/>
      </dsp:nvSpPr>
      <dsp:spPr>
        <a:xfrm>
          <a:off x="2827293" y="2774888"/>
          <a:ext cx="1608705" cy="160870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GOVERNOS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NACIONAIS E SUBNACIONAIS</a:t>
          </a:r>
          <a:endParaRPr lang="en-US" sz="1400" kern="1200" dirty="0"/>
        </a:p>
      </dsp:txBody>
      <dsp:txXfrm>
        <a:off x="3062882" y="3010477"/>
        <a:ext cx="1137527" cy="1137527"/>
      </dsp:txXfrm>
    </dsp:sp>
    <dsp:sp modelId="{94FF3917-B9BE-4F41-B732-FF5CB2980A11}">
      <dsp:nvSpPr>
        <dsp:cNvPr id="0" name=""/>
        <dsp:cNvSpPr/>
      </dsp:nvSpPr>
      <dsp:spPr>
        <a:xfrm rot="10800000">
          <a:off x="565961" y="3350001"/>
          <a:ext cx="2136958" cy="458481"/>
        </a:xfrm>
        <a:prstGeom prst="lef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BD8029E3-9922-FB48-80A7-CE103DFDB877}">
      <dsp:nvSpPr>
        <dsp:cNvPr id="0" name=""/>
        <dsp:cNvSpPr/>
      </dsp:nvSpPr>
      <dsp:spPr>
        <a:xfrm>
          <a:off x="2914" y="3128803"/>
          <a:ext cx="1126094" cy="90087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NOVAS TECNOLOGIAS</a:t>
          </a:r>
          <a:endParaRPr lang="en-US" sz="1200" kern="1200" dirty="0"/>
        </a:p>
      </dsp:txBody>
      <dsp:txXfrm>
        <a:off x="29300" y="3155189"/>
        <a:ext cx="1073322" cy="848103"/>
      </dsp:txXfrm>
    </dsp:sp>
    <dsp:sp modelId="{E8334CF3-52EF-814F-B5E8-3D4D83F8EA6E}">
      <dsp:nvSpPr>
        <dsp:cNvPr id="0" name=""/>
        <dsp:cNvSpPr/>
      </dsp:nvSpPr>
      <dsp:spPr>
        <a:xfrm rot="12342857">
          <a:off x="763747" y="2483446"/>
          <a:ext cx="2136958" cy="458481"/>
        </a:xfrm>
        <a:prstGeom prst="lef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05FE1570-5CB2-9C41-A75D-1C66AE9C99E8}">
      <dsp:nvSpPr>
        <dsp:cNvPr id="0" name=""/>
        <dsp:cNvSpPr/>
      </dsp:nvSpPr>
      <dsp:spPr>
        <a:xfrm>
          <a:off x="306513" y="1798653"/>
          <a:ext cx="1126094" cy="900875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COMPLEXIDADE DOS PROCESSOS</a:t>
          </a:r>
          <a:endParaRPr lang="en-US" sz="1200" kern="1200" dirty="0"/>
        </a:p>
      </dsp:txBody>
      <dsp:txXfrm>
        <a:off x="332899" y="1825039"/>
        <a:ext cx="1073322" cy="848103"/>
      </dsp:txXfrm>
    </dsp:sp>
    <dsp:sp modelId="{A4E61D6A-22BD-2F44-96FD-07D49BD26486}">
      <dsp:nvSpPr>
        <dsp:cNvPr id="0" name=""/>
        <dsp:cNvSpPr/>
      </dsp:nvSpPr>
      <dsp:spPr>
        <a:xfrm rot="13885714">
          <a:off x="1317930" y="1788522"/>
          <a:ext cx="2136958" cy="458481"/>
        </a:xfrm>
        <a:prstGeom prst="lef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64BCD949-7871-204E-BEFF-13D3B13BEAA7}">
      <dsp:nvSpPr>
        <dsp:cNvPr id="0" name=""/>
        <dsp:cNvSpPr/>
      </dsp:nvSpPr>
      <dsp:spPr>
        <a:xfrm>
          <a:off x="1157176" y="731955"/>
          <a:ext cx="1126094" cy="90087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PESSOAS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 NOVAS GERAÇÕES</a:t>
          </a:r>
          <a:endParaRPr lang="en-US" sz="1200" kern="1200" dirty="0"/>
        </a:p>
      </dsp:txBody>
      <dsp:txXfrm>
        <a:off x="1183562" y="758341"/>
        <a:ext cx="1073322" cy="848103"/>
      </dsp:txXfrm>
    </dsp:sp>
    <dsp:sp modelId="{5329F0C2-5BAA-7D46-B7F9-152B7976CA9F}">
      <dsp:nvSpPr>
        <dsp:cNvPr id="0" name=""/>
        <dsp:cNvSpPr/>
      </dsp:nvSpPr>
      <dsp:spPr>
        <a:xfrm rot="15428571">
          <a:off x="2118747" y="1402869"/>
          <a:ext cx="2136958" cy="458481"/>
        </a:xfrm>
        <a:prstGeom prst="lef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F38B311D-E49D-4847-BC92-F1F372B74B6F}">
      <dsp:nvSpPr>
        <dsp:cNvPr id="0" name=""/>
        <dsp:cNvSpPr/>
      </dsp:nvSpPr>
      <dsp:spPr>
        <a:xfrm>
          <a:off x="2386420" y="139982"/>
          <a:ext cx="1126094" cy="90087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IMAGEM INSTITUCIONAL</a:t>
          </a:r>
          <a:endParaRPr lang="en-US" sz="1200" kern="1200" dirty="0"/>
        </a:p>
      </dsp:txBody>
      <dsp:txXfrm>
        <a:off x="2412806" y="166368"/>
        <a:ext cx="1073322" cy="848103"/>
      </dsp:txXfrm>
    </dsp:sp>
    <dsp:sp modelId="{234E923C-42E0-0C47-9016-D4740724BE03}">
      <dsp:nvSpPr>
        <dsp:cNvPr id="0" name=""/>
        <dsp:cNvSpPr/>
      </dsp:nvSpPr>
      <dsp:spPr>
        <a:xfrm rot="16971429">
          <a:off x="3007587" y="1402869"/>
          <a:ext cx="2136958" cy="458481"/>
        </a:xfrm>
        <a:prstGeom prst="leftArrow">
          <a:avLst>
            <a:gd name="adj1" fmla="val 60000"/>
            <a:gd name="adj2" fmla="val 5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E7FB5331-F171-9D49-9B28-F510FD0336FB}">
      <dsp:nvSpPr>
        <dsp:cNvPr id="0" name=""/>
        <dsp:cNvSpPr/>
      </dsp:nvSpPr>
      <dsp:spPr>
        <a:xfrm>
          <a:off x="3750778" y="139982"/>
          <a:ext cx="1126094" cy="900875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METAS ECONÔMICAS E  FISCAIS</a:t>
          </a:r>
          <a:endParaRPr lang="en-US" sz="1200" kern="1200" dirty="0"/>
        </a:p>
      </dsp:txBody>
      <dsp:txXfrm>
        <a:off x="3777164" y="166368"/>
        <a:ext cx="1073322" cy="848103"/>
      </dsp:txXfrm>
    </dsp:sp>
    <dsp:sp modelId="{4D4D2EE7-395F-2A4B-B3E8-37674963AB95}">
      <dsp:nvSpPr>
        <dsp:cNvPr id="0" name=""/>
        <dsp:cNvSpPr/>
      </dsp:nvSpPr>
      <dsp:spPr>
        <a:xfrm rot="18514286">
          <a:off x="3808404" y="1788522"/>
          <a:ext cx="2136958" cy="458481"/>
        </a:xfrm>
        <a:prstGeom prst="lef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A7D74A77-FCAF-8940-962D-A33E94AD6308}">
      <dsp:nvSpPr>
        <dsp:cNvPr id="0" name=""/>
        <dsp:cNvSpPr/>
      </dsp:nvSpPr>
      <dsp:spPr>
        <a:xfrm>
          <a:off x="4980022" y="731955"/>
          <a:ext cx="1126094" cy="90087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NORMAS</a:t>
          </a:r>
          <a:endParaRPr lang="en-US" sz="1200" kern="1200" dirty="0"/>
        </a:p>
      </dsp:txBody>
      <dsp:txXfrm>
        <a:off x="5006408" y="758341"/>
        <a:ext cx="1073322" cy="848103"/>
      </dsp:txXfrm>
    </dsp:sp>
    <dsp:sp modelId="{0195711F-3F89-834E-BE1C-C8DDB9BE2DA4}">
      <dsp:nvSpPr>
        <dsp:cNvPr id="0" name=""/>
        <dsp:cNvSpPr/>
      </dsp:nvSpPr>
      <dsp:spPr>
        <a:xfrm rot="20057143">
          <a:off x="4362587" y="2483446"/>
          <a:ext cx="2136958" cy="458481"/>
        </a:xfrm>
        <a:prstGeom prst="lef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AEF6AB64-6514-8C4D-97BE-91C276F5F600}">
      <dsp:nvSpPr>
        <dsp:cNvPr id="0" name=""/>
        <dsp:cNvSpPr/>
      </dsp:nvSpPr>
      <dsp:spPr>
        <a:xfrm>
          <a:off x="5830685" y="1798653"/>
          <a:ext cx="1126094" cy="900875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DEMANDAS SOCIAIS</a:t>
          </a:r>
          <a:endParaRPr lang="en-US" sz="1200" kern="1200" dirty="0"/>
        </a:p>
      </dsp:txBody>
      <dsp:txXfrm>
        <a:off x="5857071" y="1825039"/>
        <a:ext cx="1073322" cy="848103"/>
      </dsp:txXfrm>
    </dsp:sp>
    <dsp:sp modelId="{06B06586-34FB-6F48-A21F-2B249C52A01A}">
      <dsp:nvSpPr>
        <dsp:cNvPr id="0" name=""/>
        <dsp:cNvSpPr/>
      </dsp:nvSpPr>
      <dsp:spPr>
        <a:xfrm>
          <a:off x="4560372" y="3350001"/>
          <a:ext cx="2136958" cy="458481"/>
        </a:xfrm>
        <a:prstGeom prst="lef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A976ED9C-B73F-F34B-843F-8E582C52D16B}">
      <dsp:nvSpPr>
        <dsp:cNvPr id="0" name=""/>
        <dsp:cNvSpPr/>
      </dsp:nvSpPr>
      <dsp:spPr>
        <a:xfrm>
          <a:off x="6134284" y="3128803"/>
          <a:ext cx="1126094" cy="90087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GESTÃO PARA RESULTADO</a:t>
          </a:r>
          <a:endParaRPr lang="en-US" sz="1200" kern="1200" dirty="0"/>
        </a:p>
      </dsp:txBody>
      <dsp:txXfrm>
        <a:off x="6160670" y="3155189"/>
        <a:ext cx="1073322" cy="84810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SquareAccentList">
  <dgm:title val=""/>
  <dgm:desc val=""/>
  <dgm:catLst>
    <dgm:cat type="list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clrData>
  <dgm:layoutNode name="layout">
    <dgm:varLst>
      <dgm:chMax/>
      <dgm:chPref/>
      <dgm:dir/>
      <dgm:resizeHandles/>
    </dgm:varLst>
    <dgm:choose name="Name0">
      <dgm:if name="Name1" func="var" arg="dir" op="equ" val="norm">
        <dgm:alg type="hierChild">
          <dgm:param type="linDir" val="fromL"/>
          <dgm:param type="vertAlign" val="t"/>
          <dgm:param type="nodeVertAlign" val="t"/>
          <dgm:param type="horzAlign" val="ctr"/>
          <dgm:param type="fallback" val="1D"/>
        </dgm:alg>
      </dgm:if>
      <dgm:else name="Name2">
        <dgm:alg type="hierChild">
          <dgm:param type="linDir" val="fromR"/>
          <dgm:param type="vertAlign" val="t"/>
          <dgm:param type="nodeVertAlign" val="t"/>
          <dgm:param type="horzAlign" val="ctr"/>
          <dgm:param type="fallback" val="1D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Parent" op="equ" val="65"/>
      <dgm:constr type="primFontSz" for="des" forName="Child" op="equ" val="65"/>
      <dgm:constr type="primFontSz" for="des" forName="Child" refType="primFontSz" refFor="des" refForName="Parent" op="lte"/>
      <dgm:constr type="w" for="des" forName="rootComposite" refType="h" refFor="des" refForName="rootComposite" fact="3.0396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 fact="0.5205"/>
      <dgm:constr type="sibSp" refType="w" refFor="des" refForName="rootComposite" fact="0.05"/>
      <dgm:constr type="sp" for="des" forName="root" refType="h" refFor="des" refForName="childComposite" fact="0.2855"/>
    </dgm:constrLst>
    <dgm:ruleLst/>
    <dgm:forEach name="Name3" axis="ch">
      <dgm:forEach name="Name4" axis="self" ptType="node" cnt="1">
        <dgm:layoutNode name="root">
          <dgm:varLst>
            <dgm:chMax/>
            <dgm:chPref/>
          </dgm:varLst>
          <dgm:alg type="hierRoot">
            <dgm:param type="hierAlign" val="tL"/>
          </dgm:alg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5">
              <dgm:if name="Name6" func="var" arg="dir" op="equ" val="norm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l" for="ch" forName="ParentSmallAccent" refType="w" fact="0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if>
              <dgm:else name="Name7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r" for="ch" forName="ParentSmallAccent" refType="w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else>
            </dgm:choose>
            <dgm:ruleLst/>
            <dgm:layoutNode name="ParentAccent" styleLbl="alignNode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SmallAccent" styleLbl="fgAcc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" styleLbl="revTx">
              <dgm:varLst>
                <dgm:chMax/>
                <dgm:chPref val="4"/>
                <dgm:bulletEnabled val="1"/>
              </dgm:varLst>
              <dgm:choose name="Name8">
                <dgm:if name="Name9" func="var" arg="dir" op="equ" val="norm">
                  <dgm:alg type="tx">
                    <dgm:param type="txAnchorVertCh" val="mid"/>
                    <dgm:param type="parTxLTRAlign" val="l"/>
                  </dgm:alg>
                </dgm:if>
                <dgm:else name="Name10">
                  <dgm:alg type="tx">
                    <dgm:param type="txAnchorVertCh" val="mid"/>
                    <dgm:param type="parTxLTR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13">
                    <dgm:if name="Name14" func="var" arg="dir" op="equ" val="norm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l" for="ch" forName="ChildAccent" refType="w" fact="0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l" for="ch" forName="Child" refType="w" fact="0.07"/>
                        <dgm:constr type="t" for="ch" forName="Child" refType="h" fact="0"/>
                      </dgm:constrLst>
                    </dgm:if>
                    <dgm:else name="Name15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r" for="ch" forName="ChildAccent" refType="w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r" for="ch" forName="Child" refType="w" fact="0.93"/>
                        <dgm:constr type="t" for="ch" forName="Child" refType="h" fact="0"/>
                      </dgm:constrLst>
                    </dgm:else>
                  </dgm:choose>
                  <dgm:ruleLst/>
                  <dgm:layoutNode name="ChildAccent" styleLbl="solidFgAcc1">
                    <dgm:alg type="sp"/>
                    <dgm:shape xmlns:r="http://schemas.openxmlformats.org/officeDocument/2006/relationships" type="rect" r:blip="">
                      <dgm:adjLst/>
                    </dgm:shape>
                    <dgm:presOf/>
                  </dgm:layoutNode>
                  <dgm:layoutNode name="Child" styleLbl="revTx">
                    <dgm:varLst>
                      <dgm:chMax val="0"/>
                      <dgm:chPref val="0"/>
                      <dgm:bulletEnabled val="1"/>
                    </dgm:varLst>
                    <dgm:choose name="Name16">
                      <dgm:if name="Name17" func="var" arg="dir" op="equ" val="norm">
                        <dgm:alg type="tx">
                          <dgm:param type="txAnchorVertCh" val="mid"/>
                          <dgm:param type="parTxLTRAlign" val="l"/>
                        </dgm:alg>
                      </dgm:if>
                      <dgm:else name="Name18">
                        <dgm:alg type="tx">
                          <dgm:param type="txAnchorVertCh" val="mid"/>
                          <dgm:param type="parTxLTRAlign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 node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A46ECC-9FAD-6F40-9444-FE0D5CC5B24C}" type="datetimeFigureOut">
              <a:rPr lang="en-US" smtClean="0"/>
              <a:t>4/4/2014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1C7F7B-5CC5-A340-BAAE-514079D93E40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60142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3A019F3-8596-4028-9847-CBD3A185B07A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3A019F3-8596-4028-9847-CBD3A185B07A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3A019F3-8596-4028-9847-CBD3A185B07A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3A019F3-8596-4028-9847-CBD3A185B07A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3A019F3-8596-4028-9847-CBD3A185B07A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3A019F3-8596-4028-9847-CBD3A185B07A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3A019F3-8596-4028-9847-CBD3A185B07A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x-none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6DEC9-D425-2543-B331-8E56BD949630}" type="datetimeFigureOut">
              <a:rPr lang="en-US" smtClean="0"/>
              <a:t>4/4/2014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58B3A-CCCE-EC40-9C19-5D84CF48EB60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8433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6DEC9-D425-2543-B331-8E56BD949630}" type="datetimeFigureOut">
              <a:rPr lang="en-US" smtClean="0"/>
              <a:t>4/4/2014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58B3A-CCCE-EC40-9C19-5D84CF48EB60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9199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6DEC9-D425-2543-B331-8E56BD949630}" type="datetimeFigureOut">
              <a:rPr lang="en-US" smtClean="0"/>
              <a:t>4/4/2014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58B3A-CCCE-EC40-9C19-5D84CF48EB60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12360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-Up: 1 Top, 2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13" name="Rectangle 8"/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381000"/>
            <a:ext cx="80772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 dirty="0"/>
          </a:p>
        </p:txBody>
      </p:sp>
      <p:sp>
        <p:nvSpPr>
          <p:cNvPr id="15" name="Rectangle 11"/>
          <p:cNvSpPr>
            <a:spLocks noGrp="1"/>
          </p:cNvSpPr>
          <p:nvPr>
            <p:ph sz="quarter" idx="15"/>
          </p:nvPr>
        </p:nvSpPr>
        <p:spPr>
          <a:xfrm>
            <a:off x="301752" y="609600"/>
            <a:ext cx="8074152" cy="2706624"/>
          </a:xfrm>
        </p:spPr>
        <p:txBody>
          <a:bodyPr/>
          <a:lstStyle>
            <a:extLst/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 dirty="0"/>
          </a:p>
        </p:txBody>
      </p:sp>
      <p:sp>
        <p:nvSpPr>
          <p:cNvPr id="17" name="Rectangle 8"/>
          <p:cNvSpPr>
            <a:spLocks noGrp="1"/>
          </p:cNvSpPr>
          <p:nvPr>
            <p:ph type="body" sz="quarter" idx="16" hasCustomPrompt="1"/>
          </p:nvPr>
        </p:nvSpPr>
        <p:spPr>
          <a:xfrm>
            <a:off x="301752" y="3319272"/>
            <a:ext cx="3965448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/>
          </a:p>
        </p:txBody>
      </p:sp>
      <p:sp>
        <p:nvSpPr>
          <p:cNvPr id="18" name="Rectangle 11"/>
          <p:cNvSpPr>
            <a:spLocks noGrp="1"/>
          </p:cNvSpPr>
          <p:nvPr>
            <p:ph sz="quarter" idx="17"/>
          </p:nvPr>
        </p:nvSpPr>
        <p:spPr>
          <a:xfrm>
            <a:off x="301752" y="3547872"/>
            <a:ext cx="3965448" cy="2706624"/>
          </a:xfrm>
        </p:spPr>
        <p:txBody>
          <a:bodyPr/>
          <a:lstStyle>
            <a:extLst/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21" name="Rectangle 8"/>
          <p:cNvSpPr>
            <a:spLocks noGrp="1"/>
          </p:cNvSpPr>
          <p:nvPr>
            <p:ph type="body" sz="quarter" idx="20" hasCustomPrompt="1"/>
          </p:nvPr>
        </p:nvSpPr>
        <p:spPr>
          <a:xfrm>
            <a:off x="4416552" y="3319272"/>
            <a:ext cx="3965448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/>
          </a:p>
        </p:txBody>
      </p:sp>
      <p:sp>
        <p:nvSpPr>
          <p:cNvPr id="23" name="Rectangle 11"/>
          <p:cNvSpPr>
            <a:spLocks noGrp="1"/>
          </p:cNvSpPr>
          <p:nvPr>
            <p:ph sz="quarter" idx="21"/>
          </p:nvPr>
        </p:nvSpPr>
        <p:spPr>
          <a:xfrm>
            <a:off x="4416552" y="3547872"/>
            <a:ext cx="3965448" cy="2706624"/>
          </a:xfrm>
        </p:spPr>
        <p:txBody>
          <a:bodyPr/>
          <a:lstStyle>
            <a:extLst/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 dirty="0"/>
          </a:p>
        </p:txBody>
      </p:sp>
      <p:sp>
        <p:nvSpPr>
          <p:cNvPr id="19" name="Rectangle 19"/>
          <p:cNvSpPr>
            <a:spLocks noGrp="1"/>
          </p:cNvSpPr>
          <p:nvPr>
            <p:ph type="dt" sz="half" idx="22"/>
          </p:nvPr>
        </p:nvSpPr>
        <p:spPr/>
        <p:txBody>
          <a:bodyPr/>
          <a:lstStyle>
            <a:extLst/>
          </a:lstStyle>
          <a:p>
            <a:pPr algn="r"/>
            <a:fld id="{FEC9D3F2-7140-49B9-866C-D21246A5836E}" type="datetime1">
              <a:rPr lang="en-US" smtClean="0"/>
              <a:pPr algn="r"/>
              <a:t>4/4/2014</a:t>
            </a:fld>
            <a:endParaRPr lang="en-US"/>
          </a:p>
        </p:txBody>
      </p:sp>
      <p:sp>
        <p:nvSpPr>
          <p:cNvPr id="20" name="Rectangle 20"/>
          <p:cNvSpPr>
            <a:spLocks noGrp="1"/>
          </p:cNvSpPr>
          <p:nvPr>
            <p:ph type="sldNum" sz="quarter" idx="23"/>
          </p:nvPr>
        </p:nvSpPr>
        <p:spPr/>
        <p:txBody>
          <a:bodyPr/>
          <a:lstStyle>
            <a:extLst/>
          </a:lstStyle>
          <a:p>
            <a:pPr algn="r"/>
            <a:fld id="{256D3EEF-DE4E-429D-8EC4-DDC531AFF587}" type="slidenum">
              <a:rPr lang="en-US" sz="1000" smtClean="0"/>
              <a:pPr algn="r"/>
              <a:t>‹nº›</a:t>
            </a:fld>
            <a:endParaRPr lang="en-US"/>
          </a:p>
        </p:txBody>
      </p:sp>
      <p:sp>
        <p:nvSpPr>
          <p:cNvPr id="22" name="Rectangle 22"/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31112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6DEC9-D425-2543-B331-8E56BD949630}" type="datetimeFigureOut">
              <a:rPr lang="en-US" smtClean="0"/>
              <a:t>4/4/2014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58B3A-CCCE-EC40-9C19-5D84CF48EB60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90257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6DEC9-D425-2543-B331-8E56BD949630}" type="datetimeFigureOut">
              <a:rPr lang="en-US" smtClean="0"/>
              <a:t>4/4/2014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58B3A-CCCE-EC40-9C19-5D84CF48EB60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9012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6DEC9-D425-2543-B331-8E56BD949630}" type="datetimeFigureOut">
              <a:rPr lang="en-US" smtClean="0"/>
              <a:t>4/4/2014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58B3A-CCCE-EC40-9C19-5D84CF48EB60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643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6DEC9-D425-2543-B331-8E56BD949630}" type="datetimeFigureOut">
              <a:rPr lang="en-US" smtClean="0"/>
              <a:t>4/4/2014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58B3A-CCCE-EC40-9C19-5D84CF48EB60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88263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6DEC9-D425-2543-B331-8E56BD949630}" type="datetimeFigureOut">
              <a:rPr lang="en-US" smtClean="0"/>
              <a:t>4/4/2014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58B3A-CCCE-EC40-9C19-5D84CF48EB60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9691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6DEC9-D425-2543-B331-8E56BD949630}" type="datetimeFigureOut">
              <a:rPr lang="en-US" smtClean="0"/>
              <a:t>4/4/2014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58B3A-CCCE-EC40-9C19-5D84CF48EB60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9964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6DEC9-D425-2543-B331-8E56BD949630}" type="datetimeFigureOut">
              <a:rPr lang="en-US" smtClean="0"/>
              <a:t>4/4/2014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58B3A-CCCE-EC40-9C19-5D84CF48EB60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16081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6DEC9-D425-2543-B331-8E56BD949630}" type="datetimeFigureOut">
              <a:rPr lang="en-US" smtClean="0"/>
              <a:t>4/4/2014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58B3A-CCCE-EC40-9C19-5D84CF48EB60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21384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46DEC9-D425-2543-B331-8E56BD949630}" type="datetimeFigureOut">
              <a:rPr lang="en-US" smtClean="0"/>
              <a:t>4/4/2014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C58B3A-CCCE-EC40-9C19-5D84CF48EB60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1289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mailto:tbs@bslaw.com.br" TargetMode="External"/><Relationship Id="rId2" Type="http://schemas.openxmlformats.org/officeDocument/2006/relationships/hyperlink" Target="mailto:frederico.barbosa@fipecafi.org" TargetMode="Externa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7399867" y="1693333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708609" y="5706416"/>
            <a:ext cx="767938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FUNDAÇÃO INSTITUTO DE PESQUISAS CONTÁBEIS, ATUARIAIS E FINANCEIRAS</a:t>
            </a:r>
          </a:p>
          <a:p>
            <a:pPr algn="ctr"/>
            <a:r>
              <a:rPr lang="en-US" sz="1400" dirty="0" err="1" smtClean="0">
                <a:latin typeface="+mj-lt"/>
              </a:rPr>
              <a:t>Órgão</a:t>
            </a:r>
            <a:r>
              <a:rPr lang="en-US" sz="1400" dirty="0" smtClean="0">
                <a:latin typeface="+mj-lt"/>
              </a:rPr>
              <a:t> de </a:t>
            </a:r>
            <a:r>
              <a:rPr lang="en-US" sz="1400" dirty="0" err="1" smtClean="0">
                <a:latin typeface="+mj-lt"/>
              </a:rPr>
              <a:t>apoio</a:t>
            </a:r>
            <a:r>
              <a:rPr lang="en-US" sz="1400" dirty="0" smtClean="0">
                <a:latin typeface="+mj-lt"/>
              </a:rPr>
              <a:t> </a:t>
            </a:r>
            <a:r>
              <a:rPr lang="en-US" sz="1400" dirty="0" err="1" smtClean="0">
                <a:latin typeface="+mj-lt"/>
              </a:rPr>
              <a:t>institucional</a:t>
            </a:r>
            <a:r>
              <a:rPr lang="en-US" sz="1400" dirty="0" smtClean="0">
                <a:latin typeface="+mj-lt"/>
              </a:rPr>
              <a:t> </a:t>
            </a:r>
            <a:r>
              <a:rPr lang="en-US" sz="1400" dirty="0" err="1" smtClean="0">
                <a:latin typeface="+mj-lt"/>
              </a:rPr>
              <a:t>ao</a:t>
            </a:r>
            <a:r>
              <a:rPr lang="en-US" sz="1400" dirty="0" smtClean="0">
                <a:latin typeface="+mj-lt"/>
              </a:rPr>
              <a:t> </a:t>
            </a:r>
            <a:r>
              <a:rPr lang="en-US" sz="1400" dirty="0" err="1" smtClean="0">
                <a:latin typeface="+mj-lt"/>
              </a:rPr>
              <a:t>Depatamento</a:t>
            </a:r>
            <a:r>
              <a:rPr lang="en-US" sz="1400" dirty="0" smtClean="0">
                <a:latin typeface="+mj-lt"/>
              </a:rPr>
              <a:t> de </a:t>
            </a:r>
            <a:r>
              <a:rPr lang="en-US" sz="1400" dirty="0" err="1" smtClean="0">
                <a:latin typeface="+mj-lt"/>
              </a:rPr>
              <a:t>Contabilidade</a:t>
            </a:r>
            <a:r>
              <a:rPr lang="en-US" sz="1400" dirty="0" smtClean="0">
                <a:latin typeface="+mj-lt"/>
              </a:rPr>
              <a:t> e </a:t>
            </a:r>
            <a:r>
              <a:rPr lang="en-US" sz="1400" dirty="0" err="1" smtClean="0">
                <a:latin typeface="+mj-lt"/>
              </a:rPr>
              <a:t>Atuária</a:t>
            </a:r>
            <a:r>
              <a:rPr lang="en-US" sz="1400" dirty="0" smtClean="0">
                <a:latin typeface="+mj-lt"/>
              </a:rPr>
              <a:t> da</a:t>
            </a:r>
          </a:p>
          <a:p>
            <a:pPr algn="ctr"/>
            <a:r>
              <a:rPr lang="en-US" sz="1400" dirty="0" smtClean="0">
                <a:latin typeface="+mj-lt"/>
              </a:rPr>
              <a:t> </a:t>
            </a:r>
            <a:r>
              <a:rPr lang="en-US" sz="1400" dirty="0" err="1" smtClean="0">
                <a:latin typeface="+mj-lt"/>
              </a:rPr>
              <a:t>Faculdade</a:t>
            </a:r>
            <a:r>
              <a:rPr lang="en-US" sz="1400" dirty="0" smtClean="0">
                <a:latin typeface="+mj-lt"/>
              </a:rPr>
              <a:t> de </a:t>
            </a:r>
            <a:r>
              <a:rPr lang="en-US" sz="1400" dirty="0" err="1" smtClean="0">
                <a:latin typeface="+mj-lt"/>
              </a:rPr>
              <a:t>Economia</a:t>
            </a:r>
            <a:r>
              <a:rPr lang="en-US" sz="1400" dirty="0" smtClean="0">
                <a:latin typeface="+mj-lt"/>
              </a:rPr>
              <a:t>, </a:t>
            </a:r>
            <a:r>
              <a:rPr lang="en-US" sz="1400" dirty="0" err="1" smtClean="0">
                <a:latin typeface="+mj-lt"/>
              </a:rPr>
              <a:t>Administração</a:t>
            </a:r>
            <a:r>
              <a:rPr lang="en-US" sz="1400" dirty="0" smtClean="0">
                <a:latin typeface="+mj-lt"/>
              </a:rPr>
              <a:t> e </a:t>
            </a:r>
            <a:r>
              <a:rPr lang="en-US" sz="1400" dirty="0" err="1" smtClean="0">
                <a:latin typeface="+mj-lt"/>
              </a:rPr>
              <a:t>Contabilidade</a:t>
            </a:r>
            <a:r>
              <a:rPr lang="en-US" sz="1400" dirty="0" smtClean="0">
                <a:latin typeface="+mj-lt"/>
              </a:rPr>
              <a:t> da </a:t>
            </a:r>
          </a:p>
          <a:p>
            <a:pPr algn="ctr"/>
            <a:r>
              <a:rPr lang="en-US" sz="1400" dirty="0" err="1" smtClean="0">
                <a:latin typeface="+mj-lt"/>
              </a:rPr>
              <a:t>Universidade</a:t>
            </a:r>
            <a:r>
              <a:rPr lang="en-US" sz="1400" dirty="0">
                <a:latin typeface="+mj-lt"/>
              </a:rPr>
              <a:t> </a:t>
            </a:r>
            <a:r>
              <a:rPr lang="en-US" sz="1400" dirty="0" smtClean="0">
                <a:latin typeface="+mj-lt"/>
              </a:rPr>
              <a:t>de São Paulo – FEA-USP – São Paulo, </a:t>
            </a:r>
            <a:r>
              <a:rPr lang="en-US" sz="1400" dirty="0" err="1" smtClean="0">
                <a:latin typeface="+mj-lt"/>
              </a:rPr>
              <a:t>Brasil</a:t>
            </a:r>
            <a:endParaRPr lang="en-US" sz="1400" dirty="0">
              <a:latin typeface="+mj-lt"/>
            </a:endParaRPr>
          </a:p>
        </p:txBody>
      </p:sp>
      <p:pic>
        <p:nvPicPr>
          <p:cNvPr id="9" name="Picture 8" descr="fipecafi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3689" y="5086597"/>
            <a:ext cx="2137791" cy="545734"/>
          </a:xfrm>
          <a:prstGeom prst="rect">
            <a:avLst/>
          </a:prstGeom>
        </p:spPr>
      </p:pic>
      <p:sp>
        <p:nvSpPr>
          <p:cNvPr id="15" name="Subtitle 2"/>
          <p:cNvSpPr>
            <a:spLocks noGrp="1"/>
          </p:cNvSpPr>
          <p:nvPr>
            <p:ph type="subTitle" idx="1"/>
          </p:nvPr>
        </p:nvSpPr>
        <p:spPr>
          <a:xfrm>
            <a:off x="621532" y="462660"/>
            <a:ext cx="7706914" cy="3177747"/>
          </a:xfrm>
        </p:spPr>
        <p:txBody>
          <a:bodyPr>
            <a:noAutofit/>
          </a:bodyPr>
          <a:lstStyle/>
          <a:p>
            <a:r>
              <a:rPr lang="en-US" sz="2400" b="1" dirty="0" err="1" smtClean="0">
                <a:solidFill>
                  <a:schemeClr val="tx1"/>
                </a:solidFill>
                <a:latin typeface="Calibri"/>
                <a:cs typeface="Calibri"/>
              </a:rPr>
              <a:t>Modernização</a:t>
            </a:r>
            <a:r>
              <a:rPr lang="en-US" sz="2400" b="1" dirty="0" smtClean="0">
                <a:solidFill>
                  <a:schemeClr val="tx1"/>
                </a:solidFill>
                <a:latin typeface="Calibri"/>
                <a:cs typeface="Calibri"/>
              </a:rPr>
              <a:t> e </a:t>
            </a:r>
            <a:r>
              <a:rPr lang="en-US" sz="2400" b="1" dirty="0" err="1" smtClean="0">
                <a:solidFill>
                  <a:schemeClr val="tx1"/>
                </a:solidFill>
                <a:latin typeface="Calibri"/>
                <a:cs typeface="Calibri"/>
              </a:rPr>
              <a:t>Desburocratização</a:t>
            </a:r>
            <a:r>
              <a:rPr lang="en-US" sz="2400" b="1" dirty="0" smtClean="0">
                <a:solidFill>
                  <a:schemeClr val="tx1"/>
                </a:solidFill>
                <a:latin typeface="Calibri"/>
                <a:cs typeface="Calibri"/>
              </a:rPr>
              <a:t> de </a:t>
            </a:r>
            <a:r>
              <a:rPr lang="en-US" sz="2400" b="1" dirty="0" err="1" smtClean="0">
                <a:solidFill>
                  <a:schemeClr val="tx1"/>
                </a:solidFill>
                <a:latin typeface="Calibri"/>
                <a:cs typeface="Calibri"/>
              </a:rPr>
              <a:t>Governos</a:t>
            </a:r>
            <a:r>
              <a:rPr lang="en-US" sz="2400" b="1" dirty="0" smtClean="0">
                <a:solidFill>
                  <a:schemeClr val="tx1"/>
                </a:solidFill>
                <a:latin typeface="Calibri"/>
                <a:cs typeface="Calibri"/>
              </a:rPr>
              <a:t> </a:t>
            </a:r>
          </a:p>
          <a:p>
            <a:r>
              <a:rPr lang="en-US" sz="2400" b="1" dirty="0" smtClean="0">
                <a:solidFill>
                  <a:schemeClr val="tx1"/>
                </a:solidFill>
                <a:latin typeface="Calibri"/>
                <a:cs typeface="Calibri"/>
              </a:rPr>
              <a:t>e </a:t>
            </a:r>
            <a:r>
              <a:rPr lang="en-US" sz="2400" b="1" dirty="0" err="1" smtClean="0">
                <a:solidFill>
                  <a:schemeClr val="tx1"/>
                </a:solidFill>
                <a:latin typeface="Calibri"/>
                <a:cs typeface="Calibri"/>
              </a:rPr>
              <a:t>os</a:t>
            </a:r>
            <a:r>
              <a:rPr lang="en-US" sz="2400" b="1" dirty="0" smtClean="0">
                <a:solidFill>
                  <a:schemeClr val="tx1"/>
                </a:solidFill>
                <a:latin typeface="Calibri"/>
                <a:cs typeface="Calibri"/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  <a:latin typeface="Calibri"/>
                <a:cs typeface="Calibri"/>
              </a:rPr>
              <a:t>Impactos</a:t>
            </a:r>
            <a:r>
              <a:rPr lang="en-US" sz="2400" b="1" dirty="0" smtClean="0">
                <a:solidFill>
                  <a:schemeClr val="tx1"/>
                </a:solidFill>
                <a:latin typeface="Calibri"/>
                <a:cs typeface="Calibri"/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  <a:latin typeface="Calibri"/>
                <a:cs typeface="Calibri"/>
              </a:rPr>
              <a:t>nas</a:t>
            </a:r>
            <a:r>
              <a:rPr lang="en-US" sz="2400" b="1" dirty="0" smtClean="0">
                <a:solidFill>
                  <a:schemeClr val="tx1"/>
                </a:solidFill>
                <a:latin typeface="Calibri"/>
                <a:cs typeface="Calibri"/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  <a:latin typeface="Calibri"/>
                <a:cs typeface="Calibri"/>
              </a:rPr>
              <a:t>Contas</a:t>
            </a:r>
            <a:r>
              <a:rPr lang="en-US" sz="2400" b="1" dirty="0" smtClean="0">
                <a:solidFill>
                  <a:schemeClr val="tx1"/>
                </a:solidFill>
                <a:latin typeface="Calibri"/>
                <a:cs typeface="Calibri"/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  <a:latin typeface="Calibri"/>
                <a:cs typeface="Calibri"/>
              </a:rPr>
              <a:t>Públicas</a:t>
            </a:r>
            <a:endParaRPr lang="en-US" sz="2400" b="1" dirty="0" smtClean="0">
              <a:solidFill>
                <a:schemeClr val="tx1"/>
              </a:solidFill>
              <a:latin typeface="Calibri"/>
              <a:cs typeface="Calibri"/>
            </a:endParaRPr>
          </a:p>
          <a:p>
            <a:endParaRPr lang="pt-PT" sz="2000" b="1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endParaRPr lang="pt-PT" sz="2000" b="1" dirty="0">
              <a:solidFill>
                <a:srgbClr val="000000"/>
              </a:solidFill>
              <a:latin typeface="Calibri"/>
              <a:cs typeface="Calibri"/>
            </a:endParaRPr>
          </a:p>
          <a:p>
            <a:r>
              <a:rPr lang="pt-PT" sz="2400" b="1" dirty="0" err="1">
                <a:solidFill>
                  <a:srgbClr val="000000"/>
                </a:solidFill>
                <a:latin typeface="Calibri"/>
                <a:cs typeface="Calibri"/>
              </a:rPr>
              <a:t>La</a:t>
            </a:r>
            <a:r>
              <a:rPr lang="pt-PT" sz="2400" b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t-PT" sz="2400" b="1" dirty="0" err="1">
                <a:solidFill>
                  <a:srgbClr val="000000"/>
                </a:solidFill>
                <a:latin typeface="Calibri"/>
                <a:cs typeface="Calibri"/>
              </a:rPr>
              <a:t>modernización</a:t>
            </a:r>
            <a:r>
              <a:rPr lang="pt-PT" sz="2400" b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t-PT" sz="2400" b="1" dirty="0" smtClean="0">
                <a:solidFill>
                  <a:srgbClr val="000000"/>
                </a:solidFill>
                <a:latin typeface="Calibri"/>
                <a:cs typeface="Calibri"/>
              </a:rPr>
              <a:t>de </a:t>
            </a:r>
            <a:r>
              <a:rPr lang="pt-PT" sz="2400" b="1" dirty="0" err="1">
                <a:solidFill>
                  <a:srgbClr val="000000"/>
                </a:solidFill>
                <a:latin typeface="Calibri"/>
                <a:cs typeface="Calibri"/>
              </a:rPr>
              <a:t>los</a:t>
            </a:r>
            <a:r>
              <a:rPr lang="pt-PT" sz="2400" b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t-PT" sz="2400" b="1" dirty="0" err="1">
                <a:solidFill>
                  <a:srgbClr val="000000"/>
                </a:solidFill>
                <a:latin typeface="Calibri"/>
                <a:cs typeface="Calibri"/>
              </a:rPr>
              <a:t>gobiernos</a:t>
            </a:r>
            <a:r>
              <a:rPr lang="pt-PT" sz="2400" b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</a:p>
          <a:p>
            <a:r>
              <a:rPr lang="pt-PT" sz="2400" b="1" dirty="0">
                <a:solidFill>
                  <a:srgbClr val="000000"/>
                </a:solidFill>
                <a:latin typeface="Calibri"/>
                <a:cs typeface="Calibri"/>
              </a:rPr>
              <a:t>y </a:t>
            </a:r>
            <a:r>
              <a:rPr lang="pt-PT" sz="2400" b="1" dirty="0" err="1">
                <a:solidFill>
                  <a:srgbClr val="000000"/>
                </a:solidFill>
                <a:latin typeface="Calibri"/>
                <a:cs typeface="Calibri"/>
              </a:rPr>
              <a:t>su</a:t>
            </a:r>
            <a:r>
              <a:rPr lang="pt-PT" sz="2400" b="1" dirty="0">
                <a:solidFill>
                  <a:srgbClr val="000000"/>
                </a:solidFill>
                <a:latin typeface="Calibri"/>
                <a:cs typeface="Calibri"/>
              </a:rPr>
              <a:t> impacto sobre </a:t>
            </a:r>
            <a:r>
              <a:rPr lang="pt-PT" sz="2400" b="1" dirty="0" err="1">
                <a:solidFill>
                  <a:srgbClr val="000000"/>
                </a:solidFill>
                <a:latin typeface="Calibri"/>
                <a:cs typeface="Calibri"/>
              </a:rPr>
              <a:t>las</a:t>
            </a:r>
            <a:r>
              <a:rPr lang="pt-PT" sz="2400" b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t-PT" sz="2400" b="1" dirty="0" err="1">
                <a:solidFill>
                  <a:srgbClr val="000000"/>
                </a:solidFill>
                <a:latin typeface="Calibri"/>
                <a:cs typeface="Calibri"/>
              </a:rPr>
              <a:t>cuentas</a:t>
            </a:r>
            <a:r>
              <a:rPr lang="pt-PT" sz="2400" b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t-PT" sz="2400" b="1" dirty="0" smtClean="0">
                <a:solidFill>
                  <a:srgbClr val="000000"/>
                </a:solidFill>
                <a:latin typeface="Calibri"/>
                <a:cs typeface="Calibri"/>
              </a:rPr>
              <a:t>públicas</a:t>
            </a:r>
            <a:endParaRPr lang="pt-PT" sz="2000" dirty="0">
              <a:solidFill>
                <a:srgbClr val="000000"/>
              </a:solidFill>
            </a:endParaRPr>
          </a:p>
          <a:p>
            <a:endParaRPr lang="pt-PT" sz="2000" dirty="0" smtClean="0">
              <a:solidFill>
                <a:srgbClr val="000000"/>
              </a:solidFill>
            </a:endParaRPr>
          </a:p>
          <a:p>
            <a:r>
              <a:rPr lang="pt-PT" sz="2000" dirty="0" err="1" smtClean="0">
                <a:solidFill>
                  <a:srgbClr val="000000"/>
                </a:solidFill>
              </a:rPr>
              <a:t>Marcia</a:t>
            </a:r>
            <a:r>
              <a:rPr lang="pt-PT" sz="2000" dirty="0" smtClean="0">
                <a:solidFill>
                  <a:srgbClr val="000000"/>
                </a:solidFill>
              </a:rPr>
              <a:t> Vieira</a:t>
            </a:r>
          </a:p>
          <a:p>
            <a:r>
              <a:rPr lang="pt-PT" sz="2000" dirty="0" smtClean="0">
                <a:solidFill>
                  <a:srgbClr val="000000"/>
                </a:solidFill>
              </a:rPr>
              <a:t>Leonardo </a:t>
            </a:r>
            <a:r>
              <a:rPr lang="pt-PT" sz="2000" dirty="0" err="1" smtClean="0">
                <a:solidFill>
                  <a:srgbClr val="000000"/>
                </a:solidFill>
              </a:rPr>
              <a:t>Paolucci</a:t>
            </a:r>
            <a:endParaRPr lang="pt-PT" sz="2000" dirty="0" smtClean="0">
              <a:solidFill>
                <a:srgbClr val="000000"/>
              </a:solidFill>
            </a:endParaRPr>
          </a:p>
          <a:p>
            <a:endParaRPr lang="pt-PT" sz="2000" dirty="0">
              <a:solidFill>
                <a:srgbClr val="000000"/>
              </a:solidFill>
            </a:endParaRPr>
          </a:p>
          <a:p>
            <a:r>
              <a:rPr lang="pt-PT" sz="2000" dirty="0" smtClean="0">
                <a:solidFill>
                  <a:srgbClr val="000000"/>
                </a:solidFill>
              </a:rPr>
              <a:t>São Paulo, 04 de abril de 2014.</a:t>
            </a:r>
          </a:p>
          <a:p>
            <a:endParaRPr lang="pt-PT" sz="2000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9786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dirty="0" smtClean="0"/>
              <a:t>Grandes Indicadores podem trazer grandes significados.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837861"/>
            <a:ext cx="8229600" cy="4143454"/>
          </a:xfrm>
        </p:spPr>
        <p:txBody>
          <a:bodyPr/>
          <a:lstStyle/>
          <a:p>
            <a:r>
              <a:rPr lang="pt-BR" dirty="0" smtClean="0"/>
              <a:t>Qual é o custo por atendimento médico? </a:t>
            </a:r>
          </a:p>
          <a:p>
            <a:r>
              <a:rPr lang="pt-BR" dirty="0" smtClean="0"/>
              <a:t>Qual o custo da saúde por cidadão?</a:t>
            </a:r>
          </a:p>
          <a:p>
            <a:r>
              <a:rPr lang="pt-BR" dirty="0" smtClean="0"/>
              <a:t>Quanto custa um aluno em escola de aula?</a:t>
            </a:r>
          </a:p>
          <a:p>
            <a:r>
              <a:rPr lang="pt-BR" dirty="0" smtClean="0"/>
              <a:t>Quanto se gasta para se fazer uma compra em um processo licitatório? </a:t>
            </a:r>
          </a:p>
          <a:p>
            <a:r>
              <a:rPr lang="pt-BR" dirty="0" smtClean="0"/>
              <a:t>Qual é o custo em um atendimento feito ao cidadão?</a:t>
            </a:r>
          </a:p>
        </p:txBody>
      </p:sp>
    </p:spTree>
    <p:extLst>
      <p:ext uri="{BB962C8B-B14F-4D97-AF65-F5344CB8AC3E}">
        <p14:creationId xmlns:p14="http://schemas.microsoft.com/office/powerpoint/2010/main" val="3172094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102631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pt-BR" dirty="0" smtClean="0"/>
              <a:t>Será que podemos fazer esta analogia para a Administração Pública?</a:t>
            </a:r>
            <a:endParaRPr lang="pt-BR" dirty="0"/>
          </a:p>
        </p:txBody>
      </p:sp>
      <p:pic>
        <p:nvPicPr>
          <p:cNvPr id="3076" name="Picture 4" descr="http://2.bp.blogspot.com/-_uPcziT7QMA/UAB9_59ZqDI/AAAAAAAAABM/NqyDgzkfJ9w/s1600/foto+lateral+blo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70" y="1417638"/>
            <a:ext cx="2926260" cy="2194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o Explicativo 1 3"/>
          <p:cNvSpPr/>
          <p:nvPr/>
        </p:nvSpPr>
        <p:spPr>
          <a:xfrm>
            <a:off x="3920150" y="1511929"/>
            <a:ext cx="2942377" cy="887240"/>
          </a:xfrm>
          <a:prstGeom prst="borderCallout1">
            <a:avLst>
              <a:gd name="adj1" fmla="val 18750"/>
              <a:gd name="adj2" fmla="val -8333"/>
              <a:gd name="adj3" fmla="val 120663"/>
              <a:gd name="adj4" fmla="val -51278"/>
            </a:avLst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dirty="0" smtClean="0">
                <a:solidFill>
                  <a:schemeClr val="tx1"/>
                </a:solidFill>
              </a:rPr>
              <a:t>Peso médio de um veículo = 1.100 kg</a:t>
            </a:r>
            <a:endParaRPr lang="pt-BR" sz="2000" dirty="0">
              <a:solidFill>
                <a:schemeClr val="tx1"/>
              </a:solidFill>
            </a:endParaRPr>
          </a:p>
        </p:txBody>
      </p:sp>
      <p:sp>
        <p:nvSpPr>
          <p:cNvPr id="7" name="Texto Explicativo 1 6"/>
          <p:cNvSpPr/>
          <p:nvPr/>
        </p:nvSpPr>
        <p:spPr>
          <a:xfrm>
            <a:off x="3920149" y="2832226"/>
            <a:ext cx="2942377" cy="887240"/>
          </a:xfrm>
          <a:prstGeom prst="borderCallout1">
            <a:avLst>
              <a:gd name="adj1" fmla="val 18750"/>
              <a:gd name="adj2" fmla="val -8333"/>
              <a:gd name="adj3" fmla="val -21173"/>
              <a:gd name="adj4" fmla="val -69125"/>
            </a:avLst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dirty="0" smtClean="0">
                <a:solidFill>
                  <a:schemeClr val="tx1"/>
                </a:solidFill>
              </a:rPr>
              <a:t>Peso médio de um passageiro = 80 kg</a:t>
            </a:r>
            <a:endParaRPr lang="pt-BR" sz="2000" dirty="0">
              <a:solidFill>
                <a:schemeClr val="tx1"/>
              </a:solidFill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144856" y="3874885"/>
            <a:ext cx="377529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dirty="0" smtClean="0"/>
              <a:t>Com 2 passageiros, a energia gasta para se transportar o próprio veículo é de mais de 80% da total.</a:t>
            </a:r>
            <a:endParaRPr lang="pt-BR" sz="2400" dirty="0"/>
          </a:p>
        </p:txBody>
      </p:sp>
      <p:pic>
        <p:nvPicPr>
          <p:cNvPr id="3078" name="Picture 6" descr="http://www.imagenesygraficos.com/fondos-escritorio/data/media/143/motocicleta-kawasaki-zx6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5186" y="4345645"/>
            <a:ext cx="2612302" cy="2089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CaixaDeTexto 9"/>
          <p:cNvSpPr txBox="1"/>
          <p:nvPr/>
        </p:nvSpPr>
        <p:spPr>
          <a:xfrm>
            <a:off x="6796131" y="4371298"/>
            <a:ext cx="222111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dirty="0" smtClean="0"/>
              <a:t>Deveríamos pensar em nova relação?</a:t>
            </a:r>
          </a:p>
          <a:p>
            <a:r>
              <a:rPr lang="pt-BR" sz="2400" dirty="0" smtClean="0"/>
              <a:t>Existe espaço para tal?</a:t>
            </a:r>
            <a:endParaRPr lang="pt-BR" sz="2400" dirty="0"/>
          </a:p>
        </p:txBody>
      </p:sp>
    </p:spTree>
    <p:extLst>
      <p:ext uri="{BB962C8B-B14F-4D97-AF65-F5344CB8AC3E}">
        <p14:creationId xmlns:p14="http://schemas.microsoft.com/office/powerpoint/2010/main" val="4190386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/>
          </p:cNvSpPr>
          <p:nvPr>
            <p:ph type="body" sz="quarter" idx="13"/>
          </p:nvPr>
        </p:nvSpPr>
        <p:spPr>
          <a:xfrm>
            <a:off x="680663" y="378419"/>
            <a:ext cx="7987041" cy="928755"/>
          </a:xfrm>
          <a:solidFill>
            <a:schemeClr val="accent1"/>
          </a:solidFill>
        </p:spPr>
        <p:txBody>
          <a:bodyPr>
            <a:noAutofit/>
          </a:bodyPr>
          <a:lstStyle>
            <a:extLst/>
          </a:lstStyle>
          <a:p>
            <a:pPr marL="0" indent="0" algn="ctr">
              <a:buNone/>
            </a:pPr>
            <a:r>
              <a:rPr lang="en-US" sz="2800" b="0" dirty="0" smtClean="0"/>
              <a:t>POR ONDE COMEÇAR?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108846" y="1721061"/>
            <a:ext cx="63265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 smtClean="0"/>
              <a:t>Já</a:t>
            </a:r>
            <a:r>
              <a:rPr lang="en-US" sz="3600" dirty="0" smtClean="0"/>
              <a:t> </a:t>
            </a:r>
            <a:r>
              <a:rPr lang="en-US" sz="3600" dirty="0" err="1" smtClean="0"/>
              <a:t>começou</a:t>
            </a:r>
            <a:r>
              <a:rPr lang="en-US" sz="3600" dirty="0" smtClean="0"/>
              <a:t>…</a:t>
            </a:r>
            <a:endParaRPr lang="en-US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861679" y="2597720"/>
            <a:ext cx="757370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/>
              <a:t>Muitos</a:t>
            </a:r>
            <a:r>
              <a:rPr lang="en-US" sz="2400" dirty="0" smtClean="0"/>
              <a:t> </a:t>
            </a:r>
            <a:r>
              <a:rPr lang="en-US" sz="2400" dirty="0" err="1"/>
              <a:t>m</a:t>
            </a:r>
            <a:r>
              <a:rPr lang="en-US" sz="2400" dirty="0" err="1" smtClean="0"/>
              <a:t>odelos</a:t>
            </a:r>
            <a:r>
              <a:rPr lang="en-US" sz="2400" dirty="0" smtClean="0"/>
              <a:t> </a:t>
            </a:r>
            <a:r>
              <a:rPr lang="en-US" sz="2400" dirty="0" err="1" smtClean="0"/>
              <a:t>chegaram</a:t>
            </a:r>
            <a:r>
              <a:rPr lang="en-US" sz="2400" dirty="0" smtClean="0"/>
              <a:t> </a:t>
            </a:r>
            <a:r>
              <a:rPr lang="en-US" sz="2400" dirty="0" err="1" smtClean="0"/>
              <a:t>ao</a:t>
            </a:r>
            <a:r>
              <a:rPr lang="en-US" sz="2400" dirty="0" smtClean="0"/>
              <a:t> </a:t>
            </a:r>
            <a:r>
              <a:rPr lang="en-US" sz="2400" dirty="0" err="1" smtClean="0"/>
              <a:t>limite</a:t>
            </a:r>
            <a:r>
              <a:rPr lang="en-US" sz="2400" dirty="0" smtClean="0"/>
              <a:t> de </a:t>
            </a:r>
            <a:r>
              <a:rPr lang="en-US" sz="2400" dirty="0" err="1" smtClean="0"/>
              <a:t>sua</a:t>
            </a:r>
            <a:r>
              <a:rPr lang="en-US" sz="2400" dirty="0" smtClean="0"/>
              <a:t> </a:t>
            </a:r>
            <a:r>
              <a:rPr lang="en-US" sz="2400" dirty="0" err="1" smtClean="0"/>
              <a:t>sustentação</a:t>
            </a:r>
            <a:r>
              <a:rPr lang="en-US" sz="2400" dirty="0"/>
              <a:t> </a:t>
            </a:r>
            <a:r>
              <a:rPr lang="en-US" sz="2400" dirty="0" smtClean="0"/>
              <a:t>(</a:t>
            </a:r>
            <a:r>
              <a:rPr lang="en-US" sz="2400" dirty="0" err="1" smtClean="0"/>
              <a:t>instuições</a:t>
            </a:r>
            <a:r>
              <a:rPr lang="en-US" sz="2400" dirty="0" smtClean="0"/>
              <a:t> </a:t>
            </a:r>
            <a:r>
              <a:rPr lang="en-US" sz="2400" dirty="0" err="1" smtClean="0"/>
              <a:t>seculares</a:t>
            </a:r>
            <a:r>
              <a:rPr lang="en-US" sz="2400" dirty="0" smtClean="0"/>
              <a:t>, </a:t>
            </a:r>
            <a:r>
              <a:rPr lang="en-US" sz="2400" dirty="0" err="1" smtClean="0"/>
              <a:t>ecnomomias</a:t>
            </a:r>
            <a:r>
              <a:rPr lang="en-US" sz="2400" dirty="0" smtClean="0"/>
              <a:t>, </a:t>
            </a:r>
            <a:r>
              <a:rPr lang="en-US" sz="2400" dirty="0" err="1" smtClean="0"/>
              <a:t>modelo</a:t>
            </a:r>
            <a:r>
              <a:rPr lang="en-US" sz="2400" dirty="0" smtClean="0"/>
              <a:t> </a:t>
            </a:r>
            <a:r>
              <a:rPr lang="en-US" sz="2400" dirty="0" err="1" smtClean="0"/>
              <a:t>educacional</a:t>
            </a:r>
            <a:r>
              <a:rPr lang="en-US" sz="2400" dirty="0" smtClean="0"/>
              <a:t>, </a:t>
            </a:r>
            <a:r>
              <a:rPr lang="en-US" sz="2400" dirty="0" err="1" smtClean="0"/>
              <a:t>organização</a:t>
            </a:r>
            <a:r>
              <a:rPr lang="en-US" sz="2400" dirty="0" smtClean="0"/>
              <a:t> do </a:t>
            </a:r>
            <a:r>
              <a:rPr lang="en-US" sz="2400" dirty="0" err="1" smtClean="0"/>
              <a:t>trabalho</a:t>
            </a:r>
            <a:r>
              <a:rPr lang="en-US" sz="2400" dirty="0" smtClean="0"/>
              <a:t>,  </a:t>
            </a:r>
            <a:r>
              <a:rPr lang="en-US" sz="2400" dirty="0" err="1" smtClean="0"/>
              <a:t>os</a:t>
            </a:r>
            <a:r>
              <a:rPr lang="en-US" sz="2400" dirty="0" smtClean="0"/>
              <a:t> </a:t>
            </a:r>
            <a:r>
              <a:rPr lang="en-US" sz="2400" dirty="0" err="1" smtClean="0"/>
              <a:t>grandes</a:t>
            </a:r>
            <a:r>
              <a:rPr lang="en-US" sz="2400" dirty="0" smtClean="0"/>
              <a:t> </a:t>
            </a:r>
            <a:r>
              <a:rPr lang="en-US" sz="2400" dirty="0" err="1" smtClean="0"/>
              <a:t>centros</a:t>
            </a:r>
            <a:r>
              <a:rPr lang="en-US" sz="2400" dirty="0" smtClean="0"/>
              <a:t> </a:t>
            </a:r>
            <a:r>
              <a:rPr lang="en-US" sz="2400" dirty="0" err="1" smtClean="0"/>
              <a:t>urbanos</a:t>
            </a:r>
            <a:r>
              <a:rPr lang="en-US" sz="2400" dirty="0" smtClean="0"/>
              <a:t>, </a:t>
            </a:r>
            <a:r>
              <a:rPr lang="en-US" sz="2400" dirty="0" err="1" smtClean="0"/>
              <a:t>etc</a:t>
            </a:r>
            <a:r>
              <a:rPr lang="en-US" sz="2400" dirty="0" smtClean="0"/>
              <a:t>)</a:t>
            </a:r>
          </a:p>
          <a:p>
            <a:endParaRPr lang="en-US" sz="2400" dirty="0" smtClean="0"/>
          </a:p>
          <a:p>
            <a:r>
              <a:rPr lang="en-US" sz="2400" dirty="0" err="1" smtClean="0"/>
              <a:t>Estamos</a:t>
            </a:r>
            <a:r>
              <a:rPr lang="en-US" sz="2400" dirty="0" smtClean="0"/>
              <a:t> </a:t>
            </a:r>
            <a:r>
              <a:rPr lang="en-US" sz="2400" dirty="0" err="1" smtClean="0"/>
              <a:t>em</a:t>
            </a:r>
            <a:r>
              <a:rPr lang="en-US" sz="2400" dirty="0" smtClean="0"/>
              <a:t> TRANSIÇÃO.</a:t>
            </a:r>
          </a:p>
          <a:p>
            <a:endParaRPr lang="en-US" sz="2400" dirty="0"/>
          </a:p>
          <a:p>
            <a:r>
              <a:rPr lang="en-US" sz="2400" dirty="0" smtClean="0"/>
              <a:t>CAOS </a:t>
            </a:r>
            <a:r>
              <a:rPr lang="en-US" sz="2400" dirty="0" err="1" smtClean="0"/>
              <a:t>necessário</a:t>
            </a:r>
            <a:r>
              <a:rPr lang="en-US" sz="2400" dirty="0"/>
              <a:t> </a:t>
            </a:r>
            <a:r>
              <a:rPr lang="en-US" sz="2400" dirty="0" err="1" smtClean="0"/>
              <a:t>para</a:t>
            </a:r>
            <a:r>
              <a:rPr lang="en-US" sz="2400" dirty="0" smtClean="0"/>
              <a:t> a TRANSFORMAÇÃO.</a:t>
            </a:r>
          </a:p>
        </p:txBody>
      </p:sp>
    </p:spTree>
    <p:extLst>
      <p:ext uri="{BB962C8B-B14F-4D97-AF65-F5344CB8AC3E}">
        <p14:creationId xmlns:p14="http://schemas.microsoft.com/office/powerpoint/2010/main" val="24391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-120148" y="286758"/>
            <a:ext cx="3998358" cy="1481568"/>
          </a:xfrm>
        </p:spPr>
        <p:txBody>
          <a:bodyPr>
            <a:normAutofit/>
          </a:bodyPr>
          <a:lstStyle/>
          <a:p>
            <a:r>
              <a:rPr lang="en-US" sz="3200" dirty="0" smtClean="0"/>
              <a:t>Marcia Vieira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303689" y="1545983"/>
            <a:ext cx="4173514" cy="4205443"/>
          </a:xfrm>
        </p:spPr>
        <p:txBody>
          <a:bodyPr>
            <a:noAutofit/>
          </a:bodyPr>
          <a:lstStyle/>
          <a:p>
            <a:pPr marL="342900" indent="-342900" algn="l">
              <a:lnSpc>
                <a:spcPct val="120000"/>
              </a:lnSpc>
              <a:buFont typeface="Arial"/>
              <a:buChar char="•"/>
            </a:pPr>
            <a:r>
              <a:rPr lang="pt-BR" sz="1200" dirty="0" smtClean="0"/>
              <a:t>Formação em Administração de empresas, com especialização em gestão pública e gestão de projetos pela FGV </a:t>
            </a:r>
            <a:r>
              <a:rPr lang="pt-BR" sz="1200" dirty="0"/>
              <a:t>(Fundação Getúlio Vargas).</a:t>
            </a:r>
            <a:endParaRPr lang="pt-BR" sz="1200" dirty="0" smtClean="0"/>
          </a:p>
          <a:p>
            <a:pPr marL="342900" indent="-342900" algn="l">
              <a:lnSpc>
                <a:spcPct val="120000"/>
              </a:lnSpc>
              <a:buFont typeface="Arial"/>
              <a:buChar char="•"/>
            </a:pPr>
            <a:r>
              <a:rPr lang="pt-BR" sz="1200" dirty="0"/>
              <a:t>Consultora FIPECAFI para projetos de modernização </a:t>
            </a:r>
            <a:r>
              <a:rPr lang="pt-BR" sz="1200" dirty="0" smtClean="0"/>
              <a:t>do setor público.</a:t>
            </a:r>
          </a:p>
          <a:p>
            <a:pPr marL="342900" indent="-342900" algn="l">
              <a:lnSpc>
                <a:spcPct val="120000"/>
              </a:lnSpc>
              <a:buFont typeface="Arial"/>
              <a:buChar char="•"/>
            </a:pPr>
            <a:r>
              <a:rPr lang="pt-BR" sz="1200" dirty="0" smtClean="0"/>
              <a:t>Diretora da MVI  Bank – Multiplicar Valores &amp; Investimentos, com atuação em projetos para fundos de investimentos</a:t>
            </a:r>
            <a:r>
              <a:rPr lang="pt-BR" sz="1200" dirty="0"/>
              <a:t> </a:t>
            </a:r>
            <a:r>
              <a:rPr lang="pt-BR" sz="1200" dirty="0" smtClean="0"/>
              <a:t>e empresas do setor privado.</a:t>
            </a:r>
          </a:p>
          <a:p>
            <a:pPr marL="342900" indent="-342900" algn="l">
              <a:lnSpc>
                <a:spcPct val="120000"/>
              </a:lnSpc>
              <a:buFont typeface="Arial"/>
              <a:buChar char="•"/>
            </a:pPr>
            <a:r>
              <a:rPr lang="pt-BR" sz="1200" dirty="0" smtClean="0"/>
              <a:t>Responsável pelo desenvolvimento de metodologia de </a:t>
            </a:r>
            <a:r>
              <a:rPr lang="pt-BR" sz="1200" i="1" dirty="0" smtClean="0"/>
              <a:t>Design</a:t>
            </a:r>
            <a:r>
              <a:rPr lang="pt-BR" sz="1200" dirty="0" smtClean="0"/>
              <a:t> e Gestão de Entrega para garantia de resultados em projetos públicos e privados.</a:t>
            </a:r>
          </a:p>
          <a:p>
            <a:pPr marL="342900" indent="-342900" algn="l">
              <a:lnSpc>
                <a:spcPct val="120000"/>
              </a:lnSpc>
              <a:buFont typeface="Arial"/>
              <a:buChar char="•"/>
            </a:pPr>
            <a:endParaRPr lang="pt-BR" sz="1200" b="1" dirty="0" smtClean="0"/>
          </a:p>
          <a:p>
            <a:r>
              <a:rPr lang="pt-BR" sz="1200" dirty="0" smtClean="0"/>
              <a:t>Tel.: (+55 11) 2184-2097 / Cel.: (+55 11) 983-123-004</a:t>
            </a:r>
          </a:p>
          <a:p>
            <a:r>
              <a:rPr lang="pt-BR" sz="1200" dirty="0">
                <a:hlinkClick r:id="rId2"/>
              </a:rPr>
              <a:t>m</a:t>
            </a:r>
            <a:r>
              <a:rPr lang="pt-BR" sz="1200" dirty="0" smtClean="0">
                <a:hlinkClick r:id="rId2"/>
              </a:rPr>
              <a:t>arcia.vieira@fipecafi.org</a:t>
            </a:r>
            <a:endParaRPr lang="pt-BR" sz="1200" dirty="0" smtClean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679117" y="303919"/>
            <a:ext cx="3456158" cy="14815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smtClean="0"/>
              <a:t>Leonardo </a:t>
            </a:r>
            <a:r>
              <a:rPr lang="en-US" sz="3200" dirty="0" err="1" smtClean="0"/>
              <a:t>Paolucci</a:t>
            </a:r>
            <a:endParaRPr lang="en-US" sz="3200" dirty="0" smtClean="0"/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4477204" y="1181326"/>
            <a:ext cx="4382586" cy="415943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hangingPunct="0">
              <a:spcAft>
                <a:spcPts val="1200"/>
              </a:spcAft>
            </a:pPr>
            <a:endParaRPr lang="pt-BR" sz="1200" dirty="0"/>
          </a:p>
          <a:p>
            <a:pPr marL="342900" indent="-342900" algn="l">
              <a:lnSpc>
                <a:spcPct val="120000"/>
              </a:lnSpc>
              <a:buFont typeface="Arial"/>
              <a:buChar char="•"/>
            </a:pPr>
            <a:r>
              <a:rPr lang="pt-BR" sz="1200" dirty="0"/>
              <a:t>Formação em Administração de Empresas com especialização em Finanças e Negócios pela FGV (Fundação Getúlio Vargas), FDC (Fundação Dom Cabral) e </a:t>
            </a:r>
            <a:r>
              <a:rPr lang="pt-BR" sz="1200" dirty="0" err="1" smtClean="0"/>
              <a:t>Insper</a:t>
            </a:r>
            <a:r>
              <a:rPr lang="pt-BR" sz="1200" dirty="0" smtClean="0"/>
              <a:t>.</a:t>
            </a:r>
          </a:p>
          <a:p>
            <a:pPr marL="342900" indent="-342900" algn="l">
              <a:lnSpc>
                <a:spcPct val="120000"/>
              </a:lnSpc>
              <a:buFont typeface="Arial"/>
              <a:buChar char="•"/>
            </a:pPr>
            <a:r>
              <a:rPr lang="pt-BR" sz="1200" dirty="0" smtClean="0"/>
              <a:t>Secretário de Planejamento da Prefeitura de Belo Horizonte – 2012/fevereiro 2014, responsável pelas </a:t>
            </a:r>
            <a:r>
              <a:rPr lang="pt-BR" sz="1200" dirty="0" err="1"/>
              <a:t>áreas</a:t>
            </a:r>
            <a:r>
              <a:rPr lang="pt-BR" sz="1200" dirty="0"/>
              <a:t> de planejamento, </a:t>
            </a:r>
            <a:r>
              <a:rPr lang="pt-BR" sz="1200" dirty="0" smtClean="0"/>
              <a:t>orçamento</a:t>
            </a:r>
            <a:r>
              <a:rPr lang="pt-BR" sz="1200" dirty="0"/>
              <a:t>, recursos humanos e do fundo </a:t>
            </a:r>
            <a:r>
              <a:rPr lang="pt-BR" sz="1200" dirty="0" err="1"/>
              <a:t>previdenciário</a:t>
            </a:r>
            <a:r>
              <a:rPr lang="pt-BR" sz="1200" dirty="0"/>
              <a:t> </a:t>
            </a:r>
          </a:p>
          <a:p>
            <a:pPr marL="342900" indent="-342900" algn="l">
              <a:lnSpc>
                <a:spcPct val="120000"/>
              </a:lnSpc>
              <a:buFont typeface="Arial"/>
              <a:buChar char="•"/>
            </a:pPr>
            <a:r>
              <a:rPr lang="pt-BR" sz="1200" dirty="0" smtClean="0"/>
              <a:t>Consultor FIPECAFI </a:t>
            </a:r>
          </a:p>
          <a:p>
            <a:pPr marL="342900" indent="-342900" algn="l">
              <a:lnSpc>
                <a:spcPct val="120000"/>
              </a:lnSpc>
              <a:buFont typeface="Arial"/>
              <a:buChar char="•"/>
            </a:pPr>
            <a:r>
              <a:rPr lang="pt-BR" sz="1200" dirty="0" smtClean="0"/>
              <a:t>Experiência em consultoria para projetos de governos</a:t>
            </a:r>
            <a:r>
              <a:rPr lang="pt-BR" sz="1200" dirty="0"/>
              <a:t> </a:t>
            </a:r>
            <a:r>
              <a:rPr lang="pt-BR" sz="1200" dirty="0" smtClean="0"/>
              <a:t>e multinacionais.</a:t>
            </a:r>
          </a:p>
          <a:p>
            <a:pPr marL="342900" indent="-342900" algn="l">
              <a:lnSpc>
                <a:spcPct val="120000"/>
              </a:lnSpc>
              <a:buFont typeface="Arial"/>
              <a:buChar char="•"/>
            </a:pPr>
            <a:r>
              <a:rPr lang="pt-BR" sz="1200" dirty="0" smtClean="0"/>
              <a:t>Membro do conselho de empresas públicas.</a:t>
            </a:r>
          </a:p>
          <a:p>
            <a:pPr marL="342900" indent="-342900" algn="l">
              <a:lnSpc>
                <a:spcPct val="120000"/>
              </a:lnSpc>
              <a:buFont typeface="Arial"/>
              <a:buChar char="•"/>
            </a:pPr>
            <a:endParaRPr lang="pt-BR" sz="1200" dirty="0"/>
          </a:p>
          <a:p>
            <a:endParaRPr lang="en-US" sz="1200" b="1" dirty="0" smtClean="0"/>
          </a:p>
          <a:p>
            <a:r>
              <a:rPr lang="it-IT" sz="1200" dirty="0" err="1" smtClean="0"/>
              <a:t>Tel</a:t>
            </a:r>
            <a:r>
              <a:rPr lang="it-IT" sz="1200" dirty="0" smtClean="0"/>
              <a:t>: (+55 11) </a:t>
            </a:r>
            <a:r>
              <a:rPr lang="pt-BR" sz="1200" dirty="0"/>
              <a:t>2184-2097 </a:t>
            </a:r>
            <a:r>
              <a:rPr lang="it-IT" sz="1200" dirty="0" smtClean="0"/>
              <a:t>/ </a:t>
            </a:r>
            <a:r>
              <a:rPr lang="it-IT" sz="1200" dirty="0" err="1" smtClean="0"/>
              <a:t>Cel</a:t>
            </a:r>
            <a:r>
              <a:rPr lang="it-IT" sz="1200" dirty="0" smtClean="0"/>
              <a:t>.: (+55 31) 8625-5110</a:t>
            </a:r>
          </a:p>
          <a:p>
            <a:r>
              <a:rPr lang="it-IT" sz="1200" u="sng" dirty="0">
                <a:hlinkClick r:id="rId3"/>
              </a:rPr>
              <a:t>l</a:t>
            </a:r>
            <a:r>
              <a:rPr lang="it-IT" sz="1200" u="sng" dirty="0" smtClean="0">
                <a:hlinkClick r:id="rId3"/>
              </a:rPr>
              <a:t>eonardo.paolucci@fipecafi.org</a:t>
            </a:r>
          </a:p>
          <a:p>
            <a:r>
              <a:rPr lang="en-US" sz="1200" dirty="0" smtClean="0"/>
              <a:t> </a:t>
            </a:r>
            <a:endParaRPr lang="en-US" sz="1200" dirty="0"/>
          </a:p>
        </p:txBody>
      </p:sp>
      <p:sp>
        <p:nvSpPr>
          <p:cNvPr id="2" name="TextBox 1"/>
          <p:cNvSpPr txBox="1"/>
          <p:nvPr/>
        </p:nvSpPr>
        <p:spPr>
          <a:xfrm>
            <a:off x="18274" y="4321511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7543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7399867" y="1693333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815925" y="5581200"/>
            <a:ext cx="767938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FUNDAÇÃO INSTITUTO DE PESQUISAS CONTÁBEIS, ATUARIAIS E FINANCEIRAS</a:t>
            </a:r>
          </a:p>
          <a:p>
            <a:pPr algn="ctr"/>
            <a:r>
              <a:rPr lang="en-US" sz="1400" dirty="0" err="1" smtClean="0">
                <a:latin typeface="+mj-lt"/>
              </a:rPr>
              <a:t>Órgão</a:t>
            </a:r>
            <a:r>
              <a:rPr lang="en-US" sz="1400" dirty="0" smtClean="0">
                <a:latin typeface="+mj-lt"/>
              </a:rPr>
              <a:t> de </a:t>
            </a:r>
            <a:r>
              <a:rPr lang="en-US" sz="1400" dirty="0" err="1" smtClean="0">
                <a:latin typeface="+mj-lt"/>
              </a:rPr>
              <a:t>apoio</a:t>
            </a:r>
            <a:r>
              <a:rPr lang="en-US" sz="1400" dirty="0" smtClean="0">
                <a:latin typeface="+mj-lt"/>
              </a:rPr>
              <a:t> </a:t>
            </a:r>
            <a:r>
              <a:rPr lang="en-US" sz="1400" dirty="0" err="1" smtClean="0">
                <a:latin typeface="+mj-lt"/>
              </a:rPr>
              <a:t>institucional</a:t>
            </a:r>
            <a:r>
              <a:rPr lang="en-US" sz="1400" dirty="0" smtClean="0">
                <a:latin typeface="+mj-lt"/>
              </a:rPr>
              <a:t> </a:t>
            </a:r>
            <a:r>
              <a:rPr lang="en-US" sz="1400" dirty="0" err="1" smtClean="0">
                <a:latin typeface="+mj-lt"/>
              </a:rPr>
              <a:t>ao</a:t>
            </a:r>
            <a:r>
              <a:rPr lang="en-US" sz="1400" dirty="0" smtClean="0">
                <a:latin typeface="+mj-lt"/>
              </a:rPr>
              <a:t> </a:t>
            </a:r>
            <a:r>
              <a:rPr lang="en-US" sz="1400" dirty="0" err="1" smtClean="0">
                <a:latin typeface="+mj-lt"/>
              </a:rPr>
              <a:t>Depatamento</a:t>
            </a:r>
            <a:r>
              <a:rPr lang="en-US" sz="1400" dirty="0" smtClean="0">
                <a:latin typeface="+mj-lt"/>
              </a:rPr>
              <a:t> de </a:t>
            </a:r>
            <a:r>
              <a:rPr lang="en-US" sz="1400" dirty="0" err="1" smtClean="0">
                <a:latin typeface="+mj-lt"/>
              </a:rPr>
              <a:t>Contabilidade</a:t>
            </a:r>
            <a:r>
              <a:rPr lang="en-US" sz="1400" dirty="0" smtClean="0">
                <a:latin typeface="+mj-lt"/>
              </a:rPr>
              <a:t> e </a:t>
            </a:r>
            <a:r>
              <a:rPr lang="en-US" sz="1400" dirty="0" err="1" smtClean="0">
                <a:latin typeface="+mj-lt"/>
              </a:rPr>
              <a:t>Atuária</a:t>
            </a:r>
            <a:r>
              <a:rPr lang="en-US" sz="1400" dirty="0" smtClean="0">
                <a:latin typeface="+mj-lt"/>
              </a:rPr>
              <a:t> da</a:t>
            </a:r>
          </a:p>
          <a:p>
            <a:pPr algn="ctr"/>
            <a:r>
              <a:rPr lang="en-US" sz="1400" dirty="0" smtClean="0">
                <a:latin typeface="+mj-lt"/>
              </a:rPr>
              <a:t> </a:t>
            </a:r>
            <a:r>
              <a:rPr lang="en-US" sz="1400" dirty="0" err="1" smtClean="0">
                <a:latin typeface="+mj-lt"/>
              </a:rPr>
              <a:t>Faculdade</a:t>
            </a:r>
            <a:r>
              <a:rPr lang="en-US" sz="1400" dirty="0" smtClean="0">
                <a:latin typeface="+mj-lt"/>
              </a:rPr>
              <a:t> de </a:t>
            </a:r>
            <a:r>
              <a:rPr lang="en-US" sz="1400" dirty="0" err="1" smtClean="0">
                <a:latin typeface="+mj-lt"/>
              </a:rPr>
              <a:t>Economia</a:t>
            </a:r>
            <a:r>
              <a:rPr lang="en-US" sz="1400" dirty="0" smtClean="0">
                <a:latin typeface="+mj-lt"/>
              </a:rPr>
              <a:t>, </a:t>
            </a:r>
            <a:r>
              <a:rPr lang="en-US" sz="1400" dirty="0" err="1" smtClean="0">
                <a:latin typeface="+mj-lt"/>
              </a:rPr>
              <a:t>Administração</a:t>
            </a:r>
            <a:r>
              <a:rPr lang="en-US" sz="1400" dirty="0" smtClean="0">
                <a:latin typeface="+mj-lt"/>
              </a:rPr>
              <a:t> e </a:t>
            </a:r>
            <a:r>
              <a:rPr lang="en-US" sz="1400" dirty="0" err="1" smtClean="0">
                <a:latin typeface="+mj-lt"/>
              </a:rPr>
              <a:t>Contabilidade</a:t>
            </a:r>
            <a:r>
              <a:rPr lang="en-US" sz="1400" dirty="0" smtClean="0">
                <a:latin typeface="+mj-lt"/>
              </a:rPr>
              <a:t> da </a:t>
            </a:r>
          </a:p>
          <a:p>
            <a:pPr algn="ctr"/>
            <a:r>
              <a:rPr lang="en-US" sz="1400" dirty="0" err="1" smtClean="0">
                <a:latin typeface="+mj-lt"/>
              </a:rPr>
              <a:t>Universidade</a:t>
            </a:r>
            <a:r>
              <a:rPr lang="en-US" sz="1400" dirty="0">
                <a:latin typeface="+mj-lt"/>
              </a:rPr>
              <a:t> </a:t>
            </a:r>
            <a:r>
              <a:rPr lang="en-US" sz="1400" dirty="0" smtClean="0">
                <a:latin typeface="+mj-lt"/>
              </a:rPr>
              <a:t>de São Paulo – FEA-USP – São Paulo, </a:t>
            </a:r>
            <a:r>
              <a:rPr lang="en-US" sz="1400" dirty="0" err="1" smtClean="0">
                <a:latin typeface="+mj-lt"/>
              </a:rPr>
              <a:t>Brasil</a:t>
            </a:r>
            <a:endParaRPr lang="en-US" sz="1400" dirty="0">
              <a:latin typeface="+mj-lt"/>
            </a:endParaRPr>
          </a:p>
        </p:txBody>
      </p:sp>
      <p:pic>
        <p:nvPicPr>
          <p:cNvPr id="9" name="Picture 8" descr="fipecafi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3689" y="5086597"/>
            <a:ext cx="2137791" cy="545734"/>
          </a:xfrm>
          <a:prstGeom prst="rect">
            <a:avLst/>
          </a:prstGeom>
        </p:spPr>
      </p:pic>
      <p:sp>
        <p:nvSpPr>
          <p:cNvPr id="15" name="Subtitle 2"/>
          <p:cNvSpPr>
            <a:spLocks noGrp="1"/>
          </p:cNvSpPr>
          <p:nvPr>
            <p:ph type="subTitle" idx="1"/>
          </p:nvPr>
        </p:nvSpPr>
        <p:spPr>
          <a:xfrm>
            <a:off x="621532" y="1857301"/>
            <a:ext cx="7706914" cy="2860232"/>
          </a:xfrm>
        </p:spPr>
        <p:txBody>
          <a:bodyPr>
            <a:normAutofit fontScale="62500" lnSpcReduction="20000"/>
          </a:bodyPr>
          <a:lstStyle/>
          <a:p>
            <a:r>
              <a:rPr lang="en-US" sz="3600" b="1" dirty="0" err="1" smtClean="0">
                <a:solidFill>
                  <a:schemeClr val="tx1"/>
                </a:solidFill>
                <a:latin typeface="Calibri"/>
                <a:cs typeface="Calibri"/>
              </a:rPr>
              <a:t>Modernização</a:t>
            </a:r>
            <a:r>
              <a:rPr lang="en-US" sz="3600" b="1" dirty="0" smtClean="0">
                <a:solidFill>
                  <a:schemeClr val="tx1"/>
                </a:solidFill>
                <a:latin typeface="Calibri"/>
                <a:cs typeface="Calibri"/>
              </a:rPr>
              <a:t> e </a:t>
            </a:r>
            <a:r>
              <a:rPr lang="en-US" sz="3600" b="1" dirty="0" err="1" smtClean="0">
                <a:solidFill>
                  <a:schemeClr val="tx1"/>
                </a:solidFill>
                <a:latin typeface="Calibri"/>
                <a:cs typeface="Calibri"/>
              </a:rPr>
              <a:t>Desburocratização</a:t>
            </a:r>
            <a:r>
              <a:rPr lang="en-US" sz="3600" b="1" dirty="0" smtClean="0">
                <a:solidFill>
                  <a:schemeClr val="tx1"/>
                </a:solidFill>
                <a:latin typeface="Calibri"/>
                <a:cs typeface="Calibri"/>
              </a:rPr>
              <a:t> de </a:t>
            </a:r>
            <a:r>
              <a:rPr lang="en-US" sz="3600" b="1" dirty="0" err="1" smtClean="0">
                <a:solidFill>
                  <a:schemeClr val="tx1"/>
                </a:solidFill>
                <a:latin typeface="Calibri"/>
                <a:cs typeface="Calibri"/>
              </a:rPr>
              <a:t>Governos</a:t>
            </a:r>
            <a:r>
              <a:rPr lang="en-US" sz="3600" b="1" dirty="0" smtClean="0">
                <a:solidFill>
                  <a:schemeClr val="tx1"/>
                </a:solidFill>
                <a:latin typeface="Calibri"/>
                <a:cs typeface="Calibri"/>
              </a:rPr>
              <a:t> </a:t>
            </a:r>
          </a:p>
          <a:p>
            <a:r>
              <a:rPr lang="en-US" sz="3600" b="1" dirty="0" smtClean="0">
                <a:solidFill>
                  <a:schemeClr val="tx1"/>
                </a:solidFill>
                <a:latin typeface="Calibri"/>
                <a:cs typeface="Calibri"/>
              </a:rPr>
              <a:t>e </a:t>
            </a:r>
            <a:r>
              <a:rPr lang="en-US" sz="3600" b="1" dirty="0" err="1" smtClean="0">
                <a:solidFill>
                  <a:schemeClr val="tx1"/>
                </a:solidFill>
                <a:latin typeface="Calibri"/>
                <a:cs typeface="Calibri"/>
              </a:rPr>
              <a:t>os</a:t>
            </a:r>
            <a:r>
              <a:rPr lang="en-US" sz="3600" b="1" dirty="0" smtClean="0">
                <a:solidFill>
                  <a:schemeClr val="tx1"/>
                </a:solidFill>
                <a:latin typeface="Calibri"/>
                <a:cs typeface="Calibri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latin typeface="Calibri"/>
                <a:cs typeface="Calibri"/>
              </a:rPr>
              <a:t>Impactos</a:t>
            </a:r>
            <a:r>
              <a:rPr lang="en-US" sz="3600" b="1" dirty="0" smtClean="0">
                <a:solidFill>
                  <a:schemeClr val="tx1"/>
                </a:solidFill>
                <a:latin typeface="Calibri"/>
                <a:cs typeface="Calibri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latin typeface="Calibri"/>
                <a:cs typeface="Calibri"/>
              </a:rPr>
              <a:t>nas</a:t>
            </a:r>
            <a:r>
              <a:rPr lang="en-US" sz="3600" b="1" dirty="0" smtClean="0">
                <a:solidFill>
                  <a:schemeClr val="tx1"/>
                </a:solidFill>
                <a:latin typeface="Calibri"/>
                <a:cs typeface="Calibri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latin typeface="Calibri"/>
                <a:cs typeface="Calibri"/>
              </a:rPr>
              <a:t>Contas</a:t>
            </a:r>
            <a:r>
              <a:rPr lang="en-US" sz="3600" b="1" dirty="0" smtClean="0">
                <a:solidFill>
                  <a:schemeClr val="tx1"/>
                </a:solidFill>
                <a:latin typeface="Calibri"/>
                <a:cs typeface="Calibri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latin typeface="Calibri"/>
                <a:cs typeface="Calibri"/>
              </a:rPr>
              <a:t>Públicas</a:t>
            </a:r>
            <a:endParaRPr lang="en-US" sz="3600" b="1" dirty="0" smtClean="0">
              <a:solidFill>
                <a:schemeClr val="tx1"/>
              </a:solidFill>
              <a:latin typeface="Calibri"/>
              <a:cs typeface="Calibri"/>
            </a:endParaRPr>
          </a:p>
          <a:p>
            <a:endParaRPr lang="pt-PT" sz="2000" b="1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endParaRPr lang="pt-PT" sz="3600" b="1" dirty="0">
              <a:solidFill>
                <a:srgbClr val="000000"/>
              </a:solidFill>
              <a:latin typeface="Calibri"/>
              <a:cs typeface="Calibri"/>
            </a:endParaRPr>
          </a:p>
          <a:p>
            <a:r>
              <a:rPr lang="pt-PT" sz="3600" b="1" dirty="0" err="1">
                <a:solidFill>
                  <a:srgbClr val="000000"/>
                </a:solidFill>
                <a:latin typeface="Calibri"/>
                <a:cs typeface="Calibri"/>
              </a:rPr>
              <a:t>La</a:t>
            </a:r>
            <a:r>
              <a:rPr lang="pt-PT" sz="3600" b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t-PT" sz="3600" b="1" dirty="0" err="1">
                <a:solidFill>
                  <a:srgbClr val="000000"/>
                </a:solidFill>
                <a:latin typeface="Calibri"/>
                <a:cs typeface="Calibri"/>
              </a:rPr>
              <a:t>modernización</a:t>
            </a:r>
            <a:r>
              <a:rPr lang="pt-PT" sz="3600" b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t-PT" sz="3600" b="1" dirty="0" smtClean="0">
                <a:solidFill>
                  <a:srgbClr val="000000"/>
                </a:solidFill>
                <a:latin typeface="Calibri"/>
                <a:cs typeface="Calibri"/>
              </a:rPr>
              <a:t>de </a:t>
            </a:r>
            <a:r>
              <a:rPr lang="pt-PT" sz="3600" b="1" dirty="0" err="1">
                <a:solidFill>
                  <a:srgbClr val="000000"/>
                </a:solidFill>
                <a:latin typeface="Calibri"/>
                <a:cs typeface="Calibri"/>
              </a:rPr>
              <a:t>los</a:t>
            </a:r>
            <a:r>
              <a:rPr lang="pt-PT" sz="3600" b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t-PT" sz="3600" b="1" dirty="0" err="1">
                <a:solidFill>
                  <a:srgbClr val="000000"/>
                </a:solidFill>
                <a:latin typeface="Calibri"/>
                <a:cs typeface="Calibri"/>
              </a:rPr>
              <a:t>gobiernos</a:t>
            </a:r>
            <a:r>
              <a:rPr lang="pt-PT" sz="3600" b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</a:p>
          <a:p>
            <a:r>
              <a:rPr lang="pt-PT" sz="3600" b="1" dirty="0">
                <a:solidFill>
                  <a:srgbClr val="000000"/>
                </a:solidFill>
                <a:latin typeface="Calibri"/>
                <a:cs typeface="Calibri"/>
              </a:rPr>
              <a:t>y </a:t>
            </a:r>
            <a:r>
              <a:rPr lang="pt-PT" sz="3600" b="1" dirty="0" err="1">
                <a:solidFill>
                  <a:srgbClr val="000000"/>
                </a:solidFill>
                <a:latin typeface="Calibri"/>
                <a:cs typeface="Calibri"/>
              </a:rPr>
              <a:t>su</a:t>
            </a:r>
            <a:r>
              <a:rPr lang="pt-PT" sz="3600" b="1" dirty="0">
                <a:solidFill>
                  <a:srgbClr val="000000"/>
                </a:solidFill>
                <a:latin typeface="Calibri"/>
                <a:cs typeface="Calibri"/>
              </a:rPr>
              <a:t> impacto sobre </a:t>
            </a:r>
            <a:r>
              <a:rPr lang="pt-PT" sz="3600" b="1" dirty="0" err="1">
                <a:solidFill>
                  <a:srgbClr val="000000"/>
                </a:solidFill>
                <a:latin typeface="Calibri"/>
                <a:cs typeface="Calibri"/>
              </a:rPr>
              <a:t>las</a:t>
            </a:r>
            <a:r>
              <a:rPr lang="pt-PT" sz="3600" b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t-PT" sz="3600" b="1" dirty="0" err="1">
                <a:solidFill>
                  <a:srgbClr val="000000"/>
                </a:solidFill>
                <a:latin typeface="Calibri"/>
                <a:cs typeface="Calibri"/>
              </a:rPr>
              <a:t>cuentas</a:t>
            </a:r>
            <a:r>
              <a:rPr lang="pt-PT" sz="3600" b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t-PT" sz="3600" b="1" dirty="0" smtClean="0">
                <a:solidFill>
                  <a:srgbClr val="000000"/>
                </a:solidFill>
                <a:latin typeface="Calibri"/>
                <a:cs typeface="Calibri"/>
              </a:rPr>
              <a:t>públicas</a:t>
            </a:r>
          </a:p>
          <a:p>
            <a:endParaRPr lang="pt-PT" sz="2000" dirty="0">
              <a:solidFill>
                <a:srgbClr val="000000"/>
              </a:solidFill>
            </a:endParaRPr>
          </a:p>
          <a:p>
            <a:endParaRPr lang="pt-PT" sz="2000" dirty="0" smtClean="0">
              <a:solidFill>
                <a:srgbClr val="000000"/>
              </a:solidFill>
            </a:endParaRPr>
          </a:p>
          <a:p>
            <a:r>
              <a:rPr lang="pt-PT" sz="2400" dirty="0" err="1" smtClean="0">
                <a:solidFill>
                  <a:srgbClr val="000000"/>
                </a:solidFill>
              </a:rPr>
              <a:t>Marcia</a:t>
            </a:r>
            <a:r>
              <a:rPr lang="pt-PT" sz="2400" dirty="0" smtClean="0">
                <a:solidFill>
                  <a:srgbClr val="000000"/>
                </a:solidFill>
              </a:rPr>
              <a:t> Vieira</a:t>
            </a:r>
          </a:p>
          <a:p>
            <a:r>
              <a:rPr lang="pt-PT" sz="2400" dirty="0" smtClean="0">
                <a:solidFill>
                  <a:srgbClr val="000000"/>
                </a:solidFill>
              </a:rPr>
              <a:t>Leonardo </a:t>
            </a:r>
            <a:r>
              <a:rPr lang="pt-PT" sz="2400" dirty="0" err="1" smtClean="0">
                <a:solidFill>
                  <a:srgbClr val="000000"/>
                </a:solidFill>
              </a:rPr>
              <a:t>Paolucci</a:t>
            </a:r>
            <a:endParaRPr lang="pt-PT" sz="2400" dirty="0" smtClean="0">
              <a:solidFill>
                <a:srgbClr val="000000"/>
              </a:solidFill>
            </a:endParaRPr>
          </a:p>
          <a:p>
            <a:endParaRPr lang="pt-PT" sz="2000" dirty="0" smtClean="0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17843" y="446356"/>
            <a:ext cx="787925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III </a:t>
            </a:r>
            <a:r>
              <a:rPr lang="en-US" sz="2400" b="1" dirty="0" err="1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Encontro</a:t>
            </a:r>
            <a:r>
              <a:rPr lang="en-US" sz="24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 de </a:t>
            </a:r>
            <a:r>
              <a:rPr lang="en-US" sz="2400" b="1" dirty="0" err="1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Coordenação</a:t>
            </a:r>
            <a:r>
              <a:rPr lang="en-US" sz="24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 </a:t>
            </a:r>
            <a:r>
              <a:rPr lang="en-US" sz="2400" b="1" dirty="0" err="1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Orçamentária</a:t>
            </a:r>
            <a:r>
              <a:rPr lang="en-US" sz="24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, </a:t>
            </a:r>
            <a:r>
              <a:rPr lang="en-US" sz="2400" b="1" dirty="0" err="1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Financeira</a:t>
            </a:r>
            <a:r>
              <a:rPr lang="en-US" sz="24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 e Fiscal </a:t>
            </a:r>
            <a:r>
              <a:rPr lang="en-US" sz="2400" b="1" dirty="0" err="1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Intergovernamental</a:t>
            </a:r>
            <a:r>
              <a:rPr lang="en-US" sz="24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 de </a:t>
            </a:r>
            <a:r>
              <a:rPr lang="en-US" sz="2400" b="1" dirty="0" err="1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Países</a:t>
            </a:r>
            <a:r>
              <a:rPr lang="en-US" sz="24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 </a:t>
            </a:r>
            <a:r>
              <a:rPr lang="en-US" sz="2400" b="1" dirty="0" err="1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Ibero-americanos</a:t>
            </a:r>
            <a:endParaRPr lang="en-US" sz="24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18118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407010"/>
            <a:ext cx="7772400" cy="1470025"/>
          </a:xfrm>
        </p:spPr>
        <p:txBody>
          <a:bodyPr>
            <a:noAutofit/>
          </a:bodyPr>
          <a:lstStyle/>
          <a:p>
            <a:r>
              <a:rPr lang="en-US" sz="4000" dirty="0" err="1" smtClean="0">
                <a:solidFill>
                  <a:srgbClr val="000000"/>
                </a:solidFill>
              </a:rPr>
              <a:t>Revitalização</a:t>
            </a:r>
            <a:r>
              <a:rPr lang="en-US" sz="4000" dirty="0" smtClean="0">
                <a:solidFill>
                  <a:srgbClr val="000000"/>
                </a:solidFill>
              </a:rPr>
              <a:t> de </a:t>
            </a:r>
            <a:r>
              <a:rPr lang="en-US" sz="4000" dirty="0" err="1" smtClean="0">
                <a:solidFill>
                  <a:srgbClr val="000000"/>
                </a:solidFill>
              </a:rPr>
              <a:t>Governos</a:t>
            </a:r>
            <a:r>
              <a:rPr lang="en-US" sz="4000" dirty="0" smtClean="0">
                <a:solidFill>
                  <a:srgbClr val="000000"/>
                </a:solidFill>
              </a:rPr>
              <a:t/>
            </a:r>
            <a:br>
              <a:rPr lang="en-US" sz="4000" dirty="0" smtClean="0">
                <a:solidFill>
                  <a:srgbClr val="000000"/>
                </a:solidFill>
              </a:rPr>
            </a:br>
            <a:r>
              <a:rPr lang="en-US" sz="4000" dirty="0" smtClean="0">
                <a:solidFill>
                  <a:srgbClr val="000000"/>
                </a:solidFill>
              </a:rPr>
              <a:t/>
            </a:r>
            <a:br>
              <a:rPr lang="en-US" sz="4000" dirty="0" smtClean="0">
                <a:solidFill>
                  <a:srgbClr val="000000"/>
                </a:solidFill>
              </a:rPr>
            </a:br>
            <a:r>
              <a:rPr lang="en-US" sz="4000" dirty="0" smtClean="0">
                <a:solidFill>
                  <a:srgbClr val="000000"/>
                </a:solidFill>
              </a:rPr>
              <a:t/>
            </a:r>
            <a:br>
              <a:rPr lang="en-US" sz="4000" dirty="0" smtClean="0">
                <a:solidFill>
                  <a:srgbClr val="000000"/>
                </a:solidFill>
              </a:rPr>
            </a:br>
            <a:r>
              <a:rPr lang="en-US" sz="4000" dirty="0" err="1" smtClean="0">
                <a:solidFill>
                  <a:srgbClr val="000000"/>
                </a:solidFill>
              </a:rPr>
              <a:t>Revitalización</a:t>
            </a:r>
            <a:r>
              <a:rPr lang="en-US" sz="4000" dirty="0" smtClean="0">
                <a:solidFill>
                  <a:srgbClr val="000000"/>
                </a:solidFill>
              </a:rPr>
              <a:t> de los </a:t>
            </a:r>
            <a:r>
              <a:rPr lang="en-US" sz="4000" dirty="0" err="1" smtClean="0">
                <a:solidFill>
                  <a:srgbClr val="000000"/>
                </a:solidFill>
              </a:rPr>
              <a:t>Gobiernos</a:t>
            </a:r>
            <a:r>
              <a:rPr lang="en-US" sz="4000" dirty="0" smtClean="0">
                <a:solidFill>
                  <a:srgbClr val="000000"/>
                </a:solidFill>
              </a:rPr>
              <a:t/>
            </a:r>
            <a:br>
              <a:rPr lang="en-US" sz="4000" dirty="0" smtClean="0">
                <a:solidFill>
                  <a:srgbClr val="000000"/>
                </a:solidFill>
              </a:rPr>
            </a:br>
            <a:r>
              <a:rPr lang="en-US" sz="4000" dirty="0">
                <a:solidFill>
                  <a:srgbClr val="000000"/>
                </a:solidFill>
              </a:rPr>
              <a:t/>
            </a:r>
            <a:br>
              <a:rPr lang="en-US" sz="4000" dirty="0">
                <a:solidFill>
                  <a:srgbClr val="000000"/>
                </a:solidFill>
              </a:rPr>
            </a:br>
            <a:endParaRPr lang="en-US" sz="4000" dirty="0">
              <a:solidFill>
                <a:srgbClr val="000000"/>
              </a:solidFill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-1200178" y="1726543"/>
            <a:ext cx="8943988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x-none" sz="2400" cap="small" dirty="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Resultados com Transformação Econômica e Social</a:t>
            </a:r>
            <a:endParaRPr lang="en-US" sz="2400" cap="small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3362584" y="3858630"/>
            <a:ext cx="115415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400" cap="small" dirty="0" smtClean="0">
                <a:solidFill>
                  <a:srgbClr val="7F7F7F"/>
                </a:solidFill>
                <a:latin typeface="+mn-lt"/>
              </a:rPr>
              <a:t>Los </a:t>
            </a:r>
            <a:r>
              <a:rPr lang="en-US" sz="2400" cap="small" dirty="0" err="1" smtClean="0">
                <a:solidFill>
                  <a:srgbClr val="7F7F7F"/>
                </a:solidFill>
                <a:latin typeface="+mn-lt"/>
              </a:rPr>
              <a:t>resultados</a:t>
            </a:r>
            <a:r>
              <a:rPr lang="en-US" sz="2400" cap="small" dirty="0" smtClean="0">
                <a:solidFill>
                  <a:srgbClr val="7F7F7F"/>
                </a:solidFill>
                <a:latin typeface="+mn-lt"/>
              </a:rPr>
              <a:t> con la </a:t>
            </a:r>
            <a:r>
              <a:rPr lang="en-US" sz="2400" cap="small" dirty="0" err="1" smtClean="0">
                <a:solidFill>
                  <a:srgbClr val="7F7F7F"/>
                </a:solidFill>
                <a:latin typeface="+mn-lt"/>
              </a:rPr>
              <a:t>Transformación</a:t>
            </a:r>
            <a:r>
              <a:rPr lang="en-US" sz="2400" cap="small" dirty="0" smtClean="0">
                <a:solidFill>
                  <a:srgbClr val="7F7F7F"/>
                </a:solidFill>
                <a:latin typeface="+mn-lt"/>
              </a:rPr>
              <a:t> </a:t>
            </a:r>
            <a:r>
              <a:rPr lang="en-US" sz="2400" cap="small" dirty="0" err="1" smtClean="0">
                <a:solidFill>
                  <a:srgbClr val="7F7F7F"/>
                </a:solidFill>
                <a:latin typeface="+mn-lt"/>
              </a:rPr>
              <a:t>Económica</a:t>
            </a:r>
            <a:r>
              <a:rPr lang="en-US" sz="2400" cap="small" dirty="0" smtClean="0">
                <a:solidFill>
                  <a:srgbClr val="7F7F7F"/>
                </a:solidFill>
                <a:latin typeface="+mn-lt"/>
              </a:rPr>
              <a:t> y Social</a:t>
            </a:r>
            <a:endParaRPr lang="en-US" sz="2400" cap="small" dirty="0">
              <a:solidFill>
                <a:srgbClr val="7F7F7F"/>
              </a:solidFill>
              <a:latin typeface="+mn-lt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2">
            <a:alphaModFix/>
          </a:blip>
          <a:srcRect t="63592"/>
          <a:stretch/>
        </p:blipFill>
        <p:spPr>
          <a:xfrm>
            <a:off x="1" y="5872535"/>
            <a:ext cx="9144000" cy="985465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3622577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/>
          <a:srcRect r="38195"/>
          <a:stretch/>
        </p:blipFill>
        <p:spPr>
          <a:xfrm>
            <a:off x="-24086" y="1247702"/>
            <a:ext cx="8914987" cy="5377946"/>
          </a:xfrm>
          <a:prstGeom prst="rect">
            <a:avLst/>
          </a:prstGeom>
        </p:spPr>
      </p:pic>
      <p:sp>
        <p:nvSpPr>
          <p:cNvPr id="14" name="Title 1"/>
          <p:cNvSpPr txBox="1">
            <a:spLocks/>
          </p:cNvSpPr>
          <p:nvPr/>
        </p:nvSpPr>
        <p:spPr>
          <a:xfrm>
            <a:off x="-883564" y="276207"/>
            <a:ext cx="1109316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x-none" sz="2400" cap="small" dirty="0" smtClean="0">
                <a:latin typeface="+mn-lt"/>
              </a:rPr>
              <a:t>GOVERNOS E LÍDERES EM UM CENÁRIO</a:t>
            </a:r>
          </a:p>
          <a:p>
            <a:r>
              <a:rPr lang="x-none" sz="2400" cap="small" dirty="0" smtClean="0">
                <a:latin typeface="+mn-lt"/>
              </a:rPr>
              <a:t> COM NOVOS DESAFIOS ECONÔMICOS E SOCIAIS</a:t>
            </a:r>
            <a:endParaRPr lang="en-US" sz="2400" cap="small" dirty="0">
              <a:latin typeface="+mn-lt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2927" y="2048492"/>
            <a:ext cx="3988958" cy="4093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729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/>
          </p:cNvSpPr>
          <p:nvPr>
            <p:ph type="body" sz="quarter" idx="13"/>
          </p:nvPr>
        </p:nvSpPr>
        <p:spPr>
          <a:xfrm>
            <a:off x="680664" y="378420"/>
            <a:ext cx="7543800" cy="854686"/>
          </a:xfrm>
          <a:solidFill>
            <a:schemeClr val="accent1"/>
          </a:solidFill>
        </p:spPr>
        <p:txBody>
          <a:bodyPr>
            <a:noAutofit/>
          </a:bodyPr>
          <a:lstStyle>
            <a:extLst/>
          </a:lstStyle>
          <a:p>
            <a:pPr marL="0" indent="0" algn="ctr">
              <a:buNone/>
            </a:pPr>
            <a:r>
              <a:rPr lang="en-US" sz="2800" b="0" dirty="0" smtClean="0"/>
              <a:t>DESAFIOS DOS PAÍSES IBERO-AMERICANOS</a:t>
            </a: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898700598"/>
              </p:ext>
            </p:extLst>
          </p:nvPr>
        </p:nvGraphicFramePr>
        <p:xfrm>
          <a:off x="532077" y="1523999"/>
          <a:ext cx="8032645" cy="47912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566384" y="2171105"/>
            <a:ext cx="281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PARA GOVERNAR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97776" y="2171105"/>
            <a:ext cx="2514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2400" dirty="0" smtClean="0">
                <a:solidFill>
                  <a:schemeClr val="bg1"/>
                </a:solidFill>
              </a:rPr>
              <a:t>PARA REVITALIZAR</a:t>
            </a: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21" name="Picture 20" descr="ok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668" y="5126314"/>
            <a:ext cx="401782" cy="441960"/>
          </a:xfrm>
          <a:prstGeom prst="rect">
            <a:avLst/>
          </a:prstGeom>
        </p:spPr>
      </p:pic>
      <p:pic>
        <p:nvPicPr>
          <p:cNvPr id="22" name="Picture 21" descr="ok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504" y="4538851"/>
            <a:ext cx="401782" cy="441960"/>
          </a:xfrm>
          <a:prstGeom prst="rect">
            <a:avLst/>
          </a:prstGeom>
        </p:spPr>
      </p:pic>
      <p:pic>
        <p:nvPicPr>
          <p:cNvPr id="23" name="Picture 22" descr="ok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504" y="3968549"/>
            <a:ext cx="401782" cy="441960"/>
          </a:xfrm>
          <a:prstGeom prst="rect">
            <a:avLst/>
          </a:prstGeom>
        </p:spPr>
      </p:pic>
      <p:pic>
        <p:nvPicPr>
          <p:cNvPr id="24" name="Picture 23" descr="ok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504" y="3365169"/>
            <a:ext cx="401782" cy="441960"/>
          </a:xfrm>
          <a:prstGeom prst="rect">
            <a:avLst/>
          </a:prstGeom>
        </p:spPr>
      </p:pic>
      <p:pic>
        <p:nvPicPr>
          <p:cNvPr id="25" name="Picture 24" descr="ok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454" y="2777586"/>
            <a:ext cx="401782" cy="441960"/>
          </a:xfrm>
          <a:prstGeom prst="rect">
            <a:avLst/>
          </a:prstGeom>
        </p:spPr>
      </p:pic>
      <p:pic>
        <p:nvPicPr>
          <p:cNvPr id="26" name="Picture 25" descr="ok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5568" y="5109153"/>
            <a:ext cx="401782" cy="441960"/>
          </a:xfrm>
          <a:prstGeom prst="rect">
            <a:avLst/>
          </a:prstGeom>
        </p:spPr>
      </p:pic>
      <p:pic>
        <p:nvPicPr>
          <p:cNvPr id="27" name="Picture 26" descr="ok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8404" y="4521690"/>
            <a:ext cx="401782" cy="441960"/>
          </a:xfrm>
          <a:prstGeom prst="rect">
            <a:avLst/>
          </a:prstGeom>
        </p:spPr>
      </p:pic>
      <p:pic>
        <p:nvPicPr>
          <p:cNvPr id="28" name="Picture 27" descr="ok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8404" y="3934227"/>
            <a:ext cx="401782" cy="441960"/>
          </a:xfrm>
          <a:prstGeom prst="rect">
            <a:avLst/>
          </a:prstGeom>
        </p:spPr>
      </p:pic>
      <p:pic>
        <p:nvPicPr>
          <p:cNvPr id="30" name="Picture 29" descr="ok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1240" y="3381086"/>
            <a:ext cx="401782" cy="441960"/>
          </a:xfrm>
          <a:prstGeom prst="rect">
            <a:avLst/>
          </a:prstGeom>
        </p:spPr>
      </p:pic>
      <p:pic>
        <p:nvPicPr>
          <p:cNvPr id="31" name="Picture 30" descr="ok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8404" y="2794867"/>
            <a:ext cx="401782" cy="441960"/>
          </a:xfrm>
          <a:prstGeom prst="rect">
            <a:avLst/>
          </a:prstGeom>
        </p:spPr>
      </p:pic>
      <p:pic>
        <p:nvPicPr>
          <p:cNvPr id="18" name="Picture 17" descr="ok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454" y="5699541"/>
            <a:ext cx="401782" cy="441960"/>
          </a:xfrm>
          <a:prstGeom prst="rect">
            <a:avLst/>
          </a:prstGeom>
        </p:spPr>
      </p:pic>
      <p:pic>
        <p:nvPicPr>
          <p:cNvPr id="19" name="Picture 18" descr="ok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6142" y="5682380"/>
            <a:ext cx="401782" cy="441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7114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/>
          </p:cNvSpPr>
          <p:nvPr>
            <p:ph type="body" sz="quarter" idx="13"/>
          </p:nvPr>
        </p:nvSpPr>
        <p:spPr>
          <a:xfrm>
            <a:off x="680664" y="378420"/>
            <a:ext cx="7543800" cy="854686"/>
          </a:xfrm>
          <a:solidFill>
            <a:schemeClr val="accent1"/>
          </a:solidFill>
        </p:spPr>
        <p:txBody>
          <a:bodyPr>
            <a:noAutofit/>
          </a:bodyPr>
          <a:lstStyle>
            <a:extLst/>
          </a:lstStyle>
          <a:p>
            <a:pPr marL="0" indent="0" algn="ctr">
              <a:buNone/>
            </a:pPr>
            <a:r>
              <a:rPr lang="en-US" sz="2400" b="0" dirty="0" smtClean="0"/>
              <a:t>OS CONTORNOS PARA O DESENHO </a:t>
            </a:r>
          </a:p>
          <a:p>
            <a:pPr marL="0" indent="0" algn="ctr">
              <a:buNone/>
            </a:pPr>
            <a:r>
              <a:rPr lang="en-US" sz="2400" b="0" dirty="0" smtClean="0"/>
              <a:t>DE NOVAS FORMAS DE GOVERNAR</a:t>
            </a: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2046281697"/>
              </p:ext>
            </p:extLst>
          </p:nvPr>
        </p:nvGraphicFramePr>
        <p:xfrm>
          <a:off x="961171" y="1740219"/>
          <a:ext cx="7263293" cy="45235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225214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/>
          </p:cNvSpPr>
          <p:nvPr>
            <p:ph type="body" sz="quarter" idx="13"/>
          </p:nvPr>
        </p:nvSpPr>
        <p:spPr>
          <a:xfrm>
            <a:off x="680663" y="378419"/>
            <a:ext cx="7987041" cy="928755"/>
          </a:xfrm>
          <a:solidFill>
            <a:schemeClr val="accent1"/>
          </a:solidFill>
        </p:spPr>
        <p:txBody>
          <a:bodyPr>
            <a:noAutofit/>
          </a:bodyPr>
          <a:lstStyle>
            <a:extLst/>
          </a:lstStyle>
          <a:p>
            <a:pPr marL="0" indent="0" algn="ctr">
              <a:buNone/>
            </a:pPr>
            <a:r>
              <a:rPr lang="en-US" sz="2800" b="0" dirty="0" smtClean="0"/>
              <a:t>MODERNIZAÇÃO DE GOVERNOS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3"/>
          <a:srcRect r="38195"/>
          <a:stretch/>
        </p:blipFill>
        <p:spPr>
          <a:xfrm>
            <a:off x="-24086" y="1384990"/>
            <a:ext cx="8914987" cy="5377946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3441879" y="6061879"/>
            <a:ext cx="38364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PÚBLICO </a:t>
            </a:r>
            <a:r>
              <a:rPr lang="en-US" sz="16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E  PRIVADO</a:t>
            </a:r>
            <a:endParaRPr lang="en-US" sz="16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042903" y="1974645"/>
            <a:ext cx="1716378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ECONÔMICOS</a:t>
            </a:r>
          </a:p>
          <a:p>
            <a:pPr algn="ctr"/>
            <a:r>
              <a:rPr lang="en-US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SOCIAIS</a:t>
            </a:r>
            <a:endParaRPr lang="en-US" sz="16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406955" y="3662709"/>
            <a:ext cx="1772004" cy="584776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INOVAÇÃO</a:t>
            </a:r>
          </a:p>
          <a:p>
            <a:r>
              <a:rPr lang="en-US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GOVERNAMENTAL</a:t>
            </a:r>
            <a:endParaRPr lang="en-US" sz="16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012181" y="4750361"/>
            <a:ext cx="1716378" cy="584776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CAPACIDADE DE</a:t>
            </a:r>
          </a:p>
          <a:p>
            <a:r>
              <a:rPr lang="en-US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ENTREGA</a:t>
            </a:r>
            <a:endParaRPr lang="en-US" sz="16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1985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/>
          </p:cNvSpPr>
          <p:nvPr>
            <p:ph type="body" sz="quarter" idx="13"/>
          </p:nvPr>
        </p:nvSpPr>
        <p:spPr>
          <a:xfrm>
            <a:off x="680663" y="378419"/>
            <a:ext cx="7987041" cy="928755"/>
          </a:xfrm>
          <a:solidFill>
            <a:schemeClr val="accent1"/>
          </a:solidFill>
        </p:spPr>
        <p:txBody>
          <a:bodyPr>
            <a:noAutofit/>
          </a:bodyPr>
          <a:lstStyle>
            <a:extLst/>
          </a:lstStyle>
          <a:p>
            <a:pPr marL="0" indent="0" algn="ctr">
              <a:buNone/>
            </a:pPr>
            <a:r>
              <a:rPr lang="en-US" sz="2800" b="0" dirty="0" smtClean="0"/>
              <a:t>MODERNIZAÇÃO E CAPACIDADE DE ENTREGA DOS GOVERNOS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5166509" y="1754712"/>
            <a:ext cx="3769424" cy="2993836"/>
            <a:chOff x="-24086" y="1384990"/>
            <a:chExt cx="8914987" cy="5377946"/>
          </a:xfrm>
        </p:grpSpPr>
        <p:sp>
          <p:nvSpPr>
            <p:cNvPr id="5" name="TextBox 4"/>
            <p:cNvSpPr txBox="1"/>
            <p:nvPr/>
          </p:nvSpPr>
          <p:spPr>
            <a:xfrm>
              <a:off x="861679" y="2313416"/>
              <a:ext cx="757370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buFontTx/>
                <a:buChar char="•"/>
              </a:pPr>
              <a:endParaRPr lang="en-US" sz="2400" dirty="0" smtClean="0"/>
            </a:p>
            <a:p>
              <a:pPr marL="342900" indent="-342900">
                <a:buFontTx/>
                <a:buChar char="•"/>
              </a:pPr>
              <a:endParaRPr lang="en-US" sz="2400" dirty="0"/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3"/>
            <a:srcRect r="38195"/>
            <a:stretch/>
          </p:blipFill>
          <p:spPr>
            <a:xfrm>
              <a:off x="-24086" y="1384990"/>
              <a:ext cx="8914987" cy="5377946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4406954" y="3662709"/>
              <a:ext cx="2871377" cy="718733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r>
                <a:rPr lang="en-US" sz="1000" b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INOVAÇÃO</a:t>
              </a:r>
            </a:p>
            <a:p>
              <a:r>
                <a:rPr lang="en-US" sz="1000" b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GOVERNAMENTAL</a:t>
              </a:r>
              <a:endParaRPr lang="en-US" sz="1000" b="1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012182" y="4750360"/>
              <a:ext cx="2754267" cy="718733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r>
                <a:rPr lang="en-US" sz="1000" b="1" dirty="0" smtClean="0">
                  <a:solidFill>
                    <a:srgbClr val="FF0000"/>
                  </a:solidFill>
                </a:rPr>
                <a:t>CAPACIDADE DE</a:t>
              </a:r>
            </a:p>
            <a:p>
              <a:r>
                <a:rPr lang="en-US" sz="1000" b="1" dirty="0" smtClean="0">
                  <a:solidFill>
                    <a:srgbClr val="FF0000"/>
                  </a:solidFill>
                </a:rPr>
                <a:t>ENTREGA</a:t>
              </a:r>
              <a:endParaRPr lang="en-US" sz="10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373652" y="4797155"/>
            <a:ext cx="753882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2000" dirty="0" err="1" smtClean="0"/>
              <a:t>Programas</a:t>
            </a:r>
            <a:r>
              <a:rPr lang="en-US" sz="2000" dirty="0" smtClean="0"/>
              <a:t> de </a:t>
            </a:r>
            <a:r>
              <a:rPr lang="en-US" sz="2000" dirty="0" err="1" smtClean="0"/>
              <a:t>Governo</a:t>
            </a:r>
            <a:r>
              <a:rPr lang="en-US" sz="2000" dirty="0" smtClean="0"/>
              <a:t> x </a:t>
            </a:r>
            <a:r>
              <a:rPr lang="en-US" sz="2000" dirty="0" err="1" smtClean="0"/>
              <a:t>Projetos</a:t>
            </a:r>
            <a:r>
              <a:rPr lang="en-US" sz="2000" dirty="0" smtClean="0"/>
              <a:t> </a:t>
            </a:r>
            <a:r>
              <a:rPr lang="en-US" sz="2000" dirty="0" err="1" smtClean="0"/>
              <a:t>Executáveis</a:t>
            </a:r>
            <a:r>
              <a:rPr lang="en-US" sz="2000" dirty="0" smtClean="0"/>
              <a:t> 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dirty="0" err="1" smtClean="0"/>
              <a:t>Prioridades</a:t>
            </a:r>
            <a:r>
              <a:rPr lang="en-US" sz="2000" dirty="0" smtClean="0"/>
              <a:t> da </a:t>
            </a:r>
            <a:r>
              <a:rPr lang="en-US" sz="2000" dirty="0" err="1"/>
              <a:t>P</a:t>
            </a:r>
            <a:r>
              <a:rPr lang="en-US" sz="2000" dirty="0" err="1" smtClean="0"/>
              <a:t>opulação</a:t>
            </a:r>
            <a:r>
              <a:rPr lang="en-US" sz="2000" dirty="0" smtClean="0"/>
              <a:t> x </a:t>
            </a:r>
            <a:r>
              <a:rPr lang="en-US" sz="2000" dirty="0" err="1" smtClean="0"/>
              <a:t>Projetos</a:t>
            </a:r>
            <a:r>
              <a:rPr lang="en-US" sz="2000" dirty="0" smtClean="0"/>
              <a:t> </a:t>
            </a:r>
            <a:r>
              <a:rPr lang="en-US" sz="2000" dirty="0" err="1" smtClean="0"/>
              <a:t>Reais</a:t>
            </a:r>
            <a:endParaRPr lang="en-US" sz="2000" dirty="0" smtClean="0"/>
          </a:p>
          <a:p>
            <a:pPr marL="342900" indent="-342900">
              <a:buFont typeface="+mj-lt"/>
              <a:buAutoNum type="arabicPeriod"/>
            </a:pPr>
            <a:r>
              <a:rPr lang="en-US" sz="2000" dirty="0" err="1" smtClean="0"/>
              <a:t>Equipes</a:t>
            </a:r>
            <a:r>
              <a:rPr lang="en-US" sz="2000" dirty="0" smtClean="0"/>
              <a:t> e </a:t>
            </a:r>
            <a:r>
              <a:rPr lang="en-US" sz="2000" dirty="0" err="1" smtClean="0"/>
              <a:t>Processos</a:t>
            </a:r>
            <a:r>
              <a:rPr lang="en-US" sz="2000" dirty="0" smtClean="0"/>
              <a:t> X </a:t>
            </a:r>
            <a:r>
              <a:rPr lang="en-US" sz="2000" dirty="0" err="1" smtClean="0"/>
              <a:t>Capacidade</a:t>
            </a:r>
            <a:r>
              <a:rPr lang="en-US" sz="2000" dirty="0" smtClean="0"/>
              <a:t> de </a:t>
            </a:r>
            <a:r>
              <a:rPr lang="en-US" sz="2000" dirty="0" err="1" smtClean="0"/>
              <a:t>entrega</a:t>
            </a:r>
            <a:endParaRPr lang="en-US" sz="2000" dirty="0" smtClean="0"/>
          </a:p>
          <a:p>
            <a:pPr marL="342900" indent="-342900">
              <a:buFont typeface="+mj-lt"/>
              <a:buAutoNum type="arabicPeriod"/>
            </a:pPr>
            <a:r>
              <a:rPr lang="en-US" sz="2000" dirty="0" smtClean="0"/>
              <a:t>O Rating de </a:t>
            </a:r>
            <a:r>
              <a:rPr lang="en-US" sz="2000" dirty="0" err="1" smtClean="0"/>
              <a:t>Entrega</a:t>
            </a:r>
            <a:r>
              <a:rPr lang="en-US" sz="2000" i="1" dirty="0" smtClean="0"/>
              <a:t> (Delivery Rating</a:t>
            </a:r>
            <a:r>
              <a:rPr lang="en-US" sz="2000" dirty="0" smtClean="0"/>
              <a:t>) do </a:t>
            </a:r>
            <a:r>
              <a:rPr lang="en-US" sz="2000" dirty="0" err="1" smtClean="0"/>
              <a:t>setor</a:t>
            </a:r>
            <a:r>
              <a:rPr lang="en-US" sz="2000" dirty="0" smtClean="0"/>
              <a:t> </a:t>
            </a:r>
            <a:r>
              <a:rPr lang="en-US" sz="2000" dirty="0" err="1" smtClean="0"/>
              <a:t>público</a:t>
            </a:r>
            <a:endParaRPr lang="en-US" sz="2000" dirty="0" smtClean="0"/>
          </a:p>
          <a:p>
            <a:pPr marL="342900" indent="-342900">
              <a:buFont typeface="+mj-lt"/>
              <a:buAutoNum type="arabicPeriod"/>
            </a:pPr>
            <a:endParaRPr lang="en-US" sz="2000" dirty="0"/>
          </a:p>
        </p:txBody>
      </p:sp>
      <p:sp>
        <p:nvSpPr>
          <p:cNvPr id="13" name="TextBox 12"/>
          <p:cNvSpPr txBox="1"/>
          <p:nvPr/>
        </p:nvSpPr>
        <p:spPr>
          <a:xfrm>
            <a:off x="2176977" y="3181895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680663" y="1754712"/>
            <a:ext cx="525734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GESTÃO DE ENTREGAS GOVERNAMENTAIS</a:t>
            </a:r>
          </a:p>
          <a:p>
            <a:endParaRPr lang="en-US" sz="2000" dirty="0" smtClean="0"/>
          </a:p>
          <a:p>
            <a:pPr marL="285750" indent="-285750">
              <a:buFont typeface="Arial"/>
              <a:buChar char="•"/>
            </a:pPr>
            <a:r>
              <a:rPr lang="en-US" sz="2000" dirty="0" err="1" smtClean="0"/>
              <a:t>Programas</a:t>
            </a:r>
            <a:endParaRPr lang="en-US" sz="2000" dirty="0" smtClean="0"/>
          </a:p>
          <a:p>
            <a:pPr marL="285750" indent="-285750">
              <a:buFont typeface="Arial"/>
              <a:buChar char="•"/>
            </a:pPr>
            <a:r>
              <a:rPr lang="en-US" sz="2000" dirty="0" err="1" smtClean="0"/>
              <a:t>Projetos</a:t>
            </a:r>
            <a:endParaRPr lang="en-US" sz="2000" dirty="0" smtClean="0"/>
          </a:p>
          <a:p>
            <a:pPr marL="285750" indent="-285750">
              <a:buFont typeface="Arial"/>
              <a:buChar char="•"/>
            </a:pPr>
            <a:r>
              <a:rPr lang="en-US" sz="2000" dirty="0" err="1" smtClean="0"/>
              <a:t>Metas</a:t>
            </a:r>
            <a:endParaRPr lang="en-US" sz="2000" dirty="0" smtClean="0"/>
          </a:p>
          <a:p>
            <a:r>
              <a:rPr lang="en-US" sz="2000" dirty="0" smtClean="0"/>
              <a:t>Com </a:t>
            </a:r>
            <a:r>
              <a:rPr lang="en-US" sz="2000" dirty="0" err="1" smtClean="0"/>
              <a:t>cumprimento</a:t>
            </a:r>
            <a:r>
              <a:rPr lang="en-US" sz="2000" dirty="0" smtClean="0"/>
              <a:t> de </a:t>
            </a:r>
            <a:r>
              <a:rPr lang="en-US" sz="2000" dirty="0" err="1" smtClean="0"/>
              <a:t>prazos</a:t>
            </a:r>
            <a:r>
              <a:rPr lang="en-US" sz="2000" dirty="0" smtClean="0"/>
              <a:t> de </a:t>
            </a:r>
            <a:r>
              <a:rPr lang="en-US" sz="2000" dirty="0" err="1" smtClean="0"/>
              <a:t>aquisição</a:t>
            </a:r>
            <a:r>
              <a:rPr lang="en-US" sz="2000" dirty="0" smtClean="0"/>
              <a:t> e </a:t>
            </a:r>
            <a:r>
              <a:rPr lang="en-US" sz="2000" dirty="0" err="1" smtClean="0"/>
              <a:t>execução</a:t>
            </a:r>
            <a:r>
              <a:rPr lang="en-US" sz="2000" dirty="0" smtClean="0"/>
              <a:t>, </a:t>
            </a:r>
            <a:r>
              <a:rPr lang="en-US" sz="2000" dirty="0" err="1" smtClean="0"/>
              <a:t>qualidade</a:t>
            </a:r>
            <a:r>
              <a:rPr lang="en-US" sz="2000" dirty="0" smtClean="0"/>
              <a:t>, </a:t>
            </a:r>
            <a:r>
              <a:rPr lang="en-US" sz="2000" dirty="0" err="1" smtClean="0"/>
              <a:t>segurança</a:t>
            </a:r>
            <a:r>
              <a:rPr lang="en-US" sz="2000" dirty="0" smtClean="0"/>
              <a:t> </a:t>
            </a:r>
            <a:r>
              <a:rPr lang="en-US" sz="2000" dirty="0" err="1" smtClean="0"/>
              <a:t>jurídica</a:t>
            </a:r>
            <a:r>
              <a:rPr lang="en-US" sz="2000" dirty="0" smtClean="0"/>
              <a:t>, </a:t>
            </a:r>
            <a:r>
              <a:rPr lang="en-US" sz="2000" dirty="0" err="1" smtClean="0"/>
              <a:t>atendimento</a:t>
            </a:r>
            <a:r>
              <a:rPr lang="en-US" sz="2000" dirty="0" smtClean="0"/>
              <a:t> </a:t>
            </a:r>
            <a:r>
              <a:rPr lang="en-US" sz="2000" dirty="0" err="1" smtClean="0"/>
              <a:t>às</a:t>
            </a:r>
            <a:r>
              <a:rPr lang="en-US" sz="2000" dirty="0" smtClean="0"/>
              <a:t> </a:t>
            </a:r>
            <a:r>
              <a:rPr lang="en-US" sz="2000" dirty="0" err="1" smtClean="0"/>
              <a:t>demandas</a:t>
            </a:r>
            <a:r>
              <a:rPr lang="en-US" sz="2000" dirty="0" smtClean="0"/>
              <a:t> da </a:t>
            </a:r>
            <a:r>
              <a:rPr lang="en-US" sz="2000" dirty="0" err="1" smtClean="0"/>
              <a:t>população</a:t>
            </a:r>
            <a:r>
              <a:rPr lang="en-US" sz="2000" dirty="0" smtClean="0"/>
              <a:t> e </a:t>
            </a:r>
            <a:r>
              <a:rPr lang="en-US" sz="2000" dirty="0" err="1" smtClean="0"/>
              <a:t>exigências</a:t>
            </a:r>
            <a:r>
              <a:rPr lang="en-US" sz="2000" dirty="0" smtClean="0"/>
              <a:t> </a:t>
            </a:r>
            <a:r>
              <a:rPr lang="en-US" sz="2000" dirty="0" err="1" smtClean="0"/>
              <a:t>locais</a:t>
            </a:r>
            <a:r>
              <a:rPr lang="en-US" sz="2000" dirty="0" smtClean="0"/>
              <a:t> e </a:t>
            </a:r>
            <a:r>
              <a:rPr lang="en-US" sz="2000" dirty="0" err="1" smtClean="0"/>
              <a:t>globais</a:t>
            </a:r>
            <a:r>
              <a:rPr lang="en-US" sz="2000" dirty="0"/>
              <a:t>.</a:t>
            </a:r>
          </a:p>
          <a:p>
            <a:pPr marL="285750" indent="-285750">
              <a:buFont typeface="Arial"/>
              <a:buChar char="•"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284716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30400"/>
            <a:ext cx="9144000" cy="32108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-120071" y="274638"/>
            <a:ext cx="9402618" cy="1143000"/>
          </a:xfrm>
        </p:spPr>
        <p:txBody>
          <a:bodyPr>
            <a:noAutofit/>
          </a:bodyPr>
          <a:lstStyle/>
          <a:p>
            <a:r>
              <a:rPr lang="pt-BR" sz="2800" dirty="0" smtClean="0"/>
              <a:t>Com uma inflação de cerca de 100% </a:t>
            </a:r>
            <a:r>
              <a:rPr lang="pt-BR" sz="1600" dirty="0" smtClean="0"/>
              <a:t>(IPCA)  </a:t>
            </a:r>
            <a:r>
              <a:rPr lang="pt-BR" sz="2800" dirty="0" smtClean="0"/>
              <a:t>neste período de </a:t>
            </a:r>
            <a:br>
              <a:rPr lang="pt-BR" sz="2800" dirty="0" smtClean="0"/>
            </a:br>
            <a:r>
              <a:rPr lang="pt-BR" sz="2800" dirty="0" smtClean="0"/>
              <a:t>10 anos, os orçamentos municipais cresceram até 3 vezes mais</a:t>
            </a:r>
            <a:endParaRPr lang="pt-BR" sz="2800" dirty="0"/>
          </a:p>
        </p:txBody>
      </p:sp>
      <p:sp>
        <p:nvSpPr>
          <p:cNvPr id="4" name="CaixaDeTexto 3"/>
          <p:cNvSpPr txBox="1"/>
          <p:nvPr/>
        </p:nvSpPr>
        <p:spPr>
          <a:xfrm>
            <a:off x="941586" y="1631534"/>
            <a:ext cx="26674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b="1" dirty="0" smtClean="0"/>
              <a:t>Em termos ABSOLUTOS</a:t>
            </a:r>
            <a:endParaRPr lang="pt-BR" sz="2000" b="1" dirty="0"/>
          </a:p>
        </p:txBody>
      </p:sp>
      <p:sp>
        <p:nvSpPr>
          <p:cNvPr id="7" name="CaixaDeTexto 6"/>
          <p:cNvSpPr txBox="1"/>
          <p:nvPr/>
        </p:nvSpPr>
        <p:spPr>
          <a:xfrm>
            <a:off x="5765574" y="1631534"/>
            <a:ext cx="25401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b="1" dirty="0" smtClean="0"/>
              <a:t>Em termos RELATIVOS</a:t>
            </a:r>
            <a:endParaRPr lang="pt-BR" sz="2000" b="1" dirty="0"/>
          </a:p>
        </p:txBody>
      </p:sp>
      <p:sp>
        <p:nvSpPr>
          <p:cNvPr id="5" name="CaixaDeTexto 4"/>
          <p:cNvSpPr txBox="1"/>
          <p:nvPr/>
        </p:nvSpPr>
        <p:spPr>
          <a:xfrm>
            <a:off x="110837" y="6234761"/>
            <a:ext cx="7148945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/>
            <a:r>
              <a:rPr lang="pt-BR" sz="2000" b="1" dirty="0" smtClean="0"/>
              <a:t>*</a:t>
            </a:r>
            <a:r>
              <a:rPr lang="pt-BR" sz="1400" b="1" dirty="0" smtClean="0"/>
              <a:t>  Comportamento típico dos Orçamentos municipais de capitais, baseado na execução orçamentária. Dados extraídos do Portal da Transparência de 5 capitais brasileiras.</a:t>
            </a:r>
            <a:endParaRPr lang="pt-BR" sz="1400" b="1" dirty="0"/>
          </a:p>
        </p:txBody>
      </p:sp>
      <p:sp>
        <p:nvSpPr>
          <p:cNvPr id="6" name="Texto Explicativo 3 5"/>
          <p:cNvSpPr/>
          <p:nvPr/>
        </p:nvSpPr>
        <p:spPr>
          <a:xfrm>
            <a:off x="5939073" y="5141274"/>
            <a:ext cx="2897109" cy="1141004"/>
          </a:xfrm>
          <a:prstGeom prst="borderCallout3">
            <a:avLst>
              <a:gd name="adj1" fmla="val 18750"/>
              <a:gd name="adj2" fmla="val -8333"/>
              <a:gd name="adj3" fmla="val 22321"/>
              <a:gd name="adj4" fmla="val -25417"/>
              <a:gd name="adj5" fmla="val -124476"/>
              <a:gd name="adj6" fmla="val -32982"/>
              <a:gd name="adj7" fmla="val -251651"/>
              <a:gd name="adj8" fmla="val -7935"/>
            </a:avLst>
          </a:prstGeom>
          <a:solidFill>
            <a:srgbClr val="FF0000"/>
          </a:solidFill>
          <a:ln w="571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 smtClean="0"/>
              <a:t>Proporcionalmente os Investimentos Passaram de cerca de 5% a 10% do Orçamento para, em alguns casos, mais de 25%</a:t>
            </a:r>
            <a:endParaRPr lang="pt-BR" sz="1600" dirty="0"/>
          </a:p>
        </p:txBody>
      </p:sp>
      <p:cxnSp>
        <p:nvCxnSpPr>
          <p:cNvPr id="9" name="Conector reto 8"/>
          <p:cNvCxnSpPr/>
          <p:nvPr/>
        </p:nvCxnSpPr>
        <p:spPr>
          <a:xfrm flipV="1">
            <a:off x="5694629" y="2263366"/>
            <a:ext cx="2897109" cy="27161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33463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58949"/>
            <a:ext cx="9144000" cy="3917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-550" y="207682"/>
            <a:ext cx="9125345" cy="1426679"/>
          </a:xfrm>
        </p:spPr>
        <p:txBody>
          <a:bodyPr>
            <a:noAutofit/>
          </a:bodyPr>
          <a:lstStyle/>
          <a:p>
            <a:r>
              <a:rPr lang="pt-BR" sz="2400" dirty="0" smtClean="0"/>
              <a:t>Com a desaceleração no crescimento das Receitas Correntes, contraposto com a forte pressão pela expansão dos serviços, conjugado com a pressão salarial, os Investimentos ficarão comprometidos</a:t>
            </a:r>
            <a:endParaRPr lang="pt-BR" sz="2400" dirty="0"/>
          </a:p>
        </p:txBody>
      </p:sp>
      <p:sp>
        <p:nvSpPr>
          <p:cNvPr id="4" name="CaixaDeTexto 3"/>
          <p:cNvSpPr txBox="1"/>
          <p:nvPr/>
        </p:nvSpPr>
        <p:spPr>
          <a:xfrm>
            <a:off x="-27714" y="5638121"/>
            <a:ext cx="916247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1463" indent="-271463"/>
            <a:r>
              <a:rPr lang="pt-BR" sz="2400" dirty="0" smtClean="0"/>
              <a:t>*</a:t>
            </a:r>
            <a:r>
              <a:rPr lang="pt-BR" sz="1600" dirty="0" smtClean="0"/>
              <a:t>  Considerando a Perspectiva dos custos manterem a pressão e as Receitas não acompanharem o mesmo ritmo dos últimos anos. Dados baseados nas expectativas de crescimento das Receitas Correntes Líquidas, mais a tendência das correções contratuais percebidas em 2013, somado às pautas reivindicatórias sindicais. Os Investimentos </a:t>
            </a:r>
            <a:r>
              <a:rPr lang="pt-BR" sz="1600" dirty="0" smtClean="0"/>
              <a:t>foram </a:t>
            </a:r>
            <a:r>
              <a:rPr lang="pt-BR" sz="1600" dirty="0" smtClean="0"/>
              <a:t>apurados por diferença.</a:t>
            </a:r>
            <a:endParaRPr lang="pt-BR" sz="1600" dirty="0"/>
          </a:p>
        </p:txBody>
      </p:sp>
      <p:sp>
        <p:nvSpPr>
          <p:cNvPr id="5" name="Elipse 4"/>
          <p:cNvSpPr/>
          <p:nvPr/>
        </p:nvSpPr>
        <p:spPr>
          <a:xfrm>
            <a:off x="3204929" y="2245259"/>
            <a:ext cx="1557196" cy="968721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Elipse 7"/>
          <p:cNvSpPr/>
          <p:nvPr/>
        </p:nvSpPr>
        <p:spPr>
          <a:xfrm>
            <a:off x="7623016" y="1963095"/>
            <a:ext cx="1557196" cy="1214673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02969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588</TotalTime>
  <Words>854</Words>
  <Application>Microsoft Office PowerPoint</Application>
  <PresentationFormat>Apresentação na tela (4:3)</PresentationFormat>
  <Paragraphs>141</Paragraphs>
  <Slides>14</Slides>
  <Notes>7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14</vt:i4>
      </vt:variant>
    </vt:vector>
  </HeadingPairs>
  <TitlesOfParts>
    <vt:vector size="15" baseType="lpstr">
      <vt:lpstr>Office Theme</vt:lpstr>
      <vt:lpstr>Apresentação do PowerPoint</vt:lpstr>
      <vt:lpstr>Revitalização de Governos   Revitalización de los Gobiernos  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Com uma inflação de cerca de 100% (IPCA)  neste período de  10 anos, os orçamentos municipais cresceram até 3 vezes mais</vt:lpstr>
      <vt:lpstr>Com a desaceleração no crescimento das Receitas Correntes, contraposto com a forte pressão pela expansão dos serviços, conjugado com a pressão salarial, os Investimentos ficarão comprometidos</vt:lpstr>
      <vt:lpstr>Grandes Indicadores podem trazer grandes significados.</vt:lpstr>
      <vt:lpstr>Será que podemos fazer esta analogia para a Administração Pública?</vt:lpstr>
      <vt:lpstr>Apresentação do PowerPoint</vt:lpstr>
      <vt:lpstr>Marcia Vieira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Revitalização de Governos  Revitalización de los Gobiernos  Revitalization of Governments</dc:title>
  <dc:creator>Marcia</dc:creator>
  <cp:lastModifiedBy>Leonardo</cp:lastModifiedBy>
  <cp:revision>59</cp:revision>
  <dcterms:created xsi:type="dcterms:W3CDTF">2014-04-01T19:18:10Z</dcterms:created>
  <dcterms:modified xsi:type="dcterms:W3CDTF">2014-04-04T04:12:29Z</dcterms:modified>
</cp:coreProperties>
</file>